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sldIdLst>
    <p:sldId id="295" r:id="rId5"/>
  </p:sldIdLst>
  <p:sldSz cx="42803763" cy="30275213"/>
  <p:notesSz cx="6858000" cy="9144000"/>
  <p:defaultTextStyle>
    <a:defPPr>
      <a:defRPr lang="de-DE"/>
    </a:defPPr>
    <a:lvl1pPr marL="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690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1348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dikt.Venn@tukl.onmicrosoft.com" initials="B" lastIdx="1" clrIdx="0">
    <p:extLst>
      <p:ext uri="{19B8F6BF-5375-455C-9EA6-DF929625EA0E}">
        <p15:presenceInfo xmlns:p15="http://schemas.microsoft.com/office/powerpoint/2012/main" userId="Benedikt.Venn@tukl.onmicrosof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FFFFF"/>
    <a:srgbClr val="75797C"/>
    <a:srgbClr val="0BB5DD"/>
    <a:srgbClr val="1D9BF0"/>
    <a:srgbClr val="BAE5DA"/>
    <a:srgbClr val="E6E6E6"/>
    <a:srgbClr val="AFB2B4"/>
    <a:srgbClr val="8EDFD2"/>
    <a:srgbClr val="5DCE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33CF2-8A2A-421E-8A4F-B4A419E3AE18}" v="9" dt="2022-10-10T15:13:42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91" autoAdjust="0"/>
  </p:normalViewPr>
  <p:slideViewPr>
    <p:cSldViewPr snapToGrid="0">
      <p:cViewPr>
        <p:scale>
          <a:sx n="33" d="100"/>
          <a:sy n="33" d="100"/>
        </p:scale>
        <p:origin x="444" y="-1266"/>
      </p:cViewPr>
      <p:guideLst>
        <p:guide orient="horz" pos="9535"/>
        <p:guide pos="13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na MartinsRodrigues" userId="78c086b1-f7ce-4395-995d-5f6a928ce23d" providerId="ADAL" clId="{C5D8B511-771B-49C0-88AD-1B7CC3E440C1}"/>
    <pc:docChg chg="custSel modSld">
      <pc:chgData name="Cristina MartinsRodrigues" userId="78c086b1-f7ce-4395-995d-5f6a928ce23d" providerId="ADAL" clId="{C5D8B511-771B-49C0-88AD-1B7CC3E440C1}" dt="2021-05-24T11:30:58.882" v="1" actId="478"/>
      <pc:docMkLst>
        <pc:docMk/>
      </pc:docMkLst>
      <pc:sldChg chg="delSp modSp mod">
        <pc:chgData name="Cristina MartinsRodrigues" userId="78c086b1-f7ce-4395-995d-5f6a928ce23d" providerId="ADAL" clId="{C5D8B511-771B-49C0-88AD-1B7CC3E440C1}" dt="2021-05-24T11:30:58.882" v="1" actId="478"/>
        <pc:sldMkLst>
          <pc:docMk/>
          <pc:sldMk cId="2991757029" sldId="295"/>
        </pc:sldMkLst>
        <pc:spChg chg="mod topLvl">
          <ac:chgData name="Cristina MartinsRodrigues" userId="78c086b1-f7ce-4395-995d-5f6a928ce23d" providerId="ADAL" clId="{C5D8B511-771B-49C0-88AD-1B7CC3E440C1}" dt="2021-05-24T11:30:54.445" v="0" actId="165"/>
          <ac:spMkLst>
            <pc:docMk/>
            <pc:sldMk cId="2991757029" sldId="295"/>
            <ac:spMk id="287" creationId="{27FEFAE2-7BD5-4359-892E-46EA8F6A1B0E}"/>
          </ac:spMkLst>
        </pc:spChg>
        <pc:spChg chg="mod">
          <ac:chgData name="Cristina MartinsRodrigues" userId="78c086b1-f7ce-4395-995d-5f6a928ce23d" providerId="ADAL" clId="{C5D8B511-771B-49C0-88AD-1B7CC3E440C1}" dt="2021-05-24T11:30:54.445" v="0" actId="165"/>
          <ac:spMkLst>
            <pc:docMk/>
            <pc:sldMk cId="2991757029" sldId="295"/>
            <ac:spMk id="292" creationId="{952A7016-B21F-4C12-A02F-E2E08C7B4A56}"/>
          </ac:spMkLst>
        </pc:spChg>
        <pc:spChg chg="mod">
          <ac:chgData name="Cristina MartinsRodrigues" userId="78c086b1-f7ce-4395-995d-5f6a928ce23d" providerId="ADAL" clId="{C5D8B511-771B-49C0-88AD-1B7CC3E440C1}" dt="2021-05-24T11:30:54.445" v="0" actId="165"/>
          <ac:spMkLst>
            <pc:docMk/>
            <pc:sldMk cId="2991757029" sldId="295"/>
            <ac:spMk id="293" creationId="{84EDDF12-F664-4DC7-9A68-907B77E8551D}"/>
          </ac:spMkLst>
        </pc:spChg>
        <pc:spChg chg="mod">
          <ac:chgData name="Cristina MartinsRodrigues" userId="78c086b1-f7ce-4395-995d-5f6a928ce23d" providerId="ADAL" clId="{C5D8B511-771B-49C0-88AD-1B7CC3E440C1}" dt="2021-05-24T11:30:54.445" v="0" actId="165"/>
          <ac:spMkLst>
            <pc:docMk/>
            <pc:sldMk cId="2991757029" sldId="295"/>
            <ac:spMk id="294" creationId="{006DCE54-92E5-4F52-9757-2CB4B173ACFF}"/>
          </ac:spMkLst>
        </pc:spChg>
        <pc:spChg chg="mod">
          <ac:chgData name="Cristina MartinsRodrigues" userId="78c086b1-f7ce-4395-995d-5f6a928ce23d" providerId="ADAL" clId="{C5D8B511-771B-49C0-88AD-1B7CC3E440C1}" dt="2021-05-24T11:30:54.445" v="0" actId="165"/>
          <ac:spMkLst>
            <pc:docMk/>
            <pc:sldMk cId="2991757029" sldId="295"/>
            <ac:spMk id="295" creationId="{80E42546-5072-46FA-90AA-E4F6D2220C7F}"/>
          </ac:spMkLst>
        </pc:spChg>
        <pc:grpChg chg="del">
          <ac:chgData name="Cristina MartinsRodrigues" userId="78c086b1-f7ce-4395-995d-5f6a928ce23d" providerId="ADAL" clId="{C5D8B511-771B-49C0-88AD-1B7CC3E440C1}" dt="2021-05-24T11:30:54.445" v="0" actId="165"/>
          <ac:grpSpMkLst>
            <pc:docMk/>
            <pc:sldMk cId="2991757029" sldId="295"/>
            <ac:grpSpMk id="272" creationId="{52B84A38-8142-457D-B051-01039D1DBC1D}"/>
          </ac:grpSpMkLst>
        </pc:grpChg>
        <pc:grpChg chg="mod topLvl">
          <ac:chgData name="Cristina MartinsRodrigues" userId="78c086b1-f7ce-4395-995d-5f6a928ce23d" providerId="ADAL" clId="{C5D8B511-771B-49C0-88AD-1B7CC3E440C1}" dt="2021-05-24T11:30:54.445" v="0" actId="165"/>
          <ac:grpSpMkLst>
            <pc:docMk/>
            <pc:sldMk cId="2991757029" sldId="295"/>
            <ac:grpSpMk id="285" creationId="{B1302C76-DF11-4D4F-B65F-37A9784F0AF8}"/>
          </ac:grpSpMkLst>
        </pc:grpChg>
        <pc:graphicFrameChg chg="mod topLvl">
          <ac:chgData name="Cristina MartinsRodrigues" userId="78c086b1-f7ce-4395-995d-5f6a928ce23d" providerId="ADAL" clId="{C5D8B511-771B-49C0-88AD-1B7CC3E440C1}" dt="2021-05-24T11:30:54.445" v="0" actId="165"/>
          <ac:graphicFrameMkLst>
            <pc:docMk/>
            <pc:sldMk cId="2991757029" sldId="295"/>
            <ac:graphicFrameMk id="280" creationId="{38E2EB6C-B486-47F8-B796-EA96ED4EBB59}"/>
          </ac:graphicFrameMkLst>
        </pc:graphicFrameChg>
        <pc:picChg chg="mod topLvl">
          <ac:chgData name="Cristina MartinsRodrigues" userId="78c086b1-f7ce-4395-995d-5f6a928ce23d" providerId="ADAL" clId="{C5D8B511-771B-49C0-88AD-1B7CC3E440C1}" dt="2021-05-24T11:30:54.445" v="0" actId="165"/>
          <ac:picMkLst>
            <pc:docMk/>
            <pc:sldMk cId="2991757029" sldId="295"/>
            <ac:picMk id="275" creationId="{13F18D4A-CC39-4CBB-BC95-677825283840}"/>
          </ac:picMkLst>
        </pc:picChg>
        <pc:picChg chg="mod topLvl">
          <ac:chgData name="Cristina MartinsRodrigues" userId="78c086b1-f7ce-4395-995d-5f6a928ce23d" providerId="ADAL" clId="{C5D8B511-771B-49C0-88AD-1B7CC3E440C1}" dt="2021-05-24T11:30:54.445" v="0" actId="165"/>
          <ac:picMkLst>
            <pc:docMk/>
            <pc:sldMk cId="2991757029" sldId="295"/>
            <ac:picMk id="277" creationId="{AD301316-8AF0-438E-B76D-C7299BADAAD7}"/>
          </ac:picMkLst>
        </pc:picChg>
        <pc:picChg chg="mod topLvl">
          <ac:chgData name="Cristina MartinsRodrigues" userId="78c086b1-f7ce-4395-995d-5f6a928ce23d" providerId="ADAL" clId="{C5D8B511-771B-49C0-88AD-1B7CC3E440C1}" dt="2021-05-24T11:30:54.445" v="0" actId="165"/>
          <ac:picMkLst>
            <pc:docMk/>
            <pc:sldMk cId="2991757029" sldId="295"/>
            <ac:picMk id="281" creationId="{E2CAF98F-D971-42F2-8166-AD6E3C0B4EFE}"/>
          </ac:picMkLst>
        </pc:picChg>
        <pc:picChg chg="del mod topLvl">
          <ac:chgData name="Cristina MartinsRodrigues" userId="78c086b1-f7ce-4395-995d-5f6a928ce23d" providerId="ADAL" clId="{C5D8B511-771B-49C0-88AD-1B7CC3E440C1}" dt="2021-05-24T11:30:58.882" v="1" actId="478"/>
          <ac:picMkLst>
            <pc:docMk/>
            <pc:sldMk cId="2991757029" sldId="295"/>
            <ac:picMk id="286" creationId="{E6B519AE-FA91-4FAC-95A7-9C5E38A16710}"/>
          </ac:picMkLst>
        </pc:picChg>
        <pc:picChg chg="mod">
          <ac:chgData name="Cristina MartinsRodrigues" userId="78c086b1-f7ce-4395-995d-5f6a928ce23d" providerId="ADAL" clId="{C5D8B511-771B-49C0-88AD-1B7CC3E440C1}" dt="2021-05-24T11:30:54.445" v="0" actId="165"/>
          <ac:picMkLst>
            <pc:docMk/>
            <pc:sldMk cId="2991757029" sldId="295"/>
            <ac:picMk id="291" creationId="{7E3DBB39-E888-4D30-B9DE-C384FD8A3C18}"/>
          </ac:picMkLst>
        </pc:picChg>
      </pc:sldChg>
    </pc:docChg>
  </pc:docChgLst>
  <pc:docChgLst>
    <pc:chgData name="Cristina Martins Rodrigues" userId="459032d2-6611-47f6-b546-c79c040e89ab" providerId="ADAL" clId="{2B933CF2-8A2A-421E-8A4F-B4A419E3AE18}"/>
    <pc:docChg chg="custSel modSld">
      <pc:chgData name="Cristina Martins Rodrigues" userId="459032d2-6611-47f6-b546-c79c040e89ab" providerId="ADAL" clId="{2B933CF2-8A2A-421E-8A4F-B4A419E3AE18}" dt="2022-10-10T15:13:42.374" v="46" actId="5736"/>
      <pc:docMkLst>
        <pc:docMk/>
      </pc:docMkLst>
      <pc:sldChg chg="addSp delSp modSp mod">
        <pc:chgData name="Cristina Martins Rodrigues" userId="459032d2-6611-47f6-b546-c79c040e89ab" providerId="ADAL" clId="{2B933CF2-8A2A-421E-8A4F-B4A419E3AE18}" dt="2022-10-10T15:13:42.374" v="46" actId="5736"/>
        <pc:sldMkLst>
          <pc:docMk/>
          <pc:sldMk cId="2991757029" sldId="295"/>
        </pc:sldMkLst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97" creationId="{FA27EBF9-31FA-4394-8247-AD9D8F50F0CB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98" creationId="{536E580A-4884-486E-997B-A13639F881F7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100" creationId="{14BAD96B-179D-4670-A22F-0356A5F7F563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101" creationId="{260FE3CA-31EE-41E3-9BD8-F0977451282D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102" creationId="{ADBEE079-95A2-4407-BBB3-F121F2BB7789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104" creationId="{8B6D7945-57DC-4C33-80EE-49ADC72B3769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105" creationId="{BB235C2B-3E00-4595-9FDC-3C14A24EB2F3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106" creationId="{E9C6044E-C86A-4A19-A707-69CE0780EF28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107" creationId="{5D19BCD1-80A9-4ACA-BEC3-F4FE74130858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142" creationId="{03810009-7167-4F5D-84B3-9C5E44D4ADCF}"/>
          </ac:spMkLst>
        </pc:spChg>
        <pc:spChg chg="del">
          <ac:chgData name="Cristina Martins Rodrigues" userId="459032d2-6611-47f6-b546-c79c040e89ab" providerId="ADAL" clId="{2B933CF2-8A2A-421E-8A4F-B4A419E3AE18}" dt="2022-10-10T15:09:20.862" v="13" actId="478"/>
          <ac:spMkLst>
            <pc:docMk/>
            <pc:sldMk cId="2991757029" sldId="295"/>
            <ac:spMk id="189" creationId="{453070EB-2015-4195-8416-637CD1E12B61}"/>
          </ac:spMkLst>
        </pc:spChg>
        <pc:spChg chg="del">
          <ac:chgData name="Cristina Martins Rodrigues" userId="459032d2-6611-47f6-b546-c79c040e89ab" providerId="ADAL" clId="{2B933CF2-8A2A-421E-8A4F-B4A419E3AE18}" dt="2022-10-10T15:09:19.662" v="12" actId="478"/>
          <ac:spMkLst>
            <pc:docMk/>
            <pc:sldMk cId="2991757029" sldId="295"/>
            <ac:spMk id="190" creationId="{5F86A4BA-06F2-4D5D-823D-7567072CD4D5}"/>
          </ac:spMkLst>
        </pc:spChg>
        <pc:spChg chg="del">
          <ac:chgData name="Cristina Martins Rodrigues" userId="459032d2-6611-47f6-b546-c79c040e89ab" providerId="ADAL" clId="{2B933CF2-8A2A-421E-8A4F-B4A419E3AE18}" dt="2022-10-10T15:09:19.039" v="11" actId="478"/>
          <ac:spMkLst>
            <pc:docMk/>
            <pc:sldMk cId="2991757029" sldId="295"/>
            <ac:spMk id="191" creationId="{8BED3CBF-F7E0-4BD7-9039-4A6B0468B85D}"/>
          </ac:spMkLst>
        </pc:spChg>
        <pc:spChg chg="del">
          <ac:chgData name="Cristina Martins Rodrigues" userId="459032d2-6611-47f6-b546-c79c040e89ab" providerId="ADAL" clId="{2B933CF2-8A2A-421E-8A4F-B4A419E3AE18}" dt="2022-10-10T15:09:09.830" v="2" actId="478"/>
          <ac:spMkLst>
            <pc:docMk/>
            <pc:sldMk cId="2991757029" sldId="295"/>
            <ac:spMk id="266" creationId="{904999CE-2B10-40F5-B585-A1467CEC4BC5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282" creationId="{43D7EDA3-7408-410E-827A-0C2954A86204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284" creationId="{4582D0EF-09EE-4CDA-83D9-2D01E74F86FE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287" creationId="{27FEFAE2-7BD5-4359-892E-46EA8F6A1B0E}"/>
          </ac:spMkLst>
        </pc:spChg>
        <pc:spChg chg="del">
          <ac:chgData name="Cristina Martins Rodrigues" userId="459032d2-6611-47f6-b546-c79c040e89ab" providerId="ADAL" clId="{2B933CF2-8A2A-421E-8A4F-B4A419E3AE18}" dt="2022-10-10T15:11:29.609" v="33" actId="21"/>
          <ac:spMkLst>
            <pc:docMk/>
            <pc:sldMk cId="2991757029" sldId="295"/>
            <ac:spMk id="292" creationId="{952A7016-B21F-4C12-A02F-E2E08C7B4A56}"/>
          </ac:spMkLst>
        </pc:spChg>
        <pc:spChg chg="del mod">
          <ac:chgData name="Cristina Martins Rodrigues" userId="459032d2-6611-47f6-b546-c79c040e89ab" providerId="ADAL" clId="{2B933CF2-8A2A-421E-8A4F-B4A419E3AE18}" dt="2022-10-10T15:11:11.606" v="25" actId="478"/>
          <ac:spMkLst>
            <pc:docMk/>
            <pc:sldMk cId="2991757029" sldId="295"/>
            <ac:spMk id="293" creationId="{84EDDF12-F664-4DC7-9A68-907B77E8551D}"/>
          </ac:spMkLst>
        </pc:spChg>
        <pc:spChg chg="del topLvl">
          <ac:chgData name="Cristina Martins Rodrigues" userId="459032d2-6611-47f6-b546-c79c040e89ab" providerId="ADAL" clId="{2B933CF2-8A2A-421E-8A4F-B4A419E3AE18}" dt="2022-10-10T15:11:29.609" v="33" actId="21"/>
          <ac:spMkLst>
            <pc:docMk/>
            <pc:sldMk cId="2991757029" sldId="295"/>
            <ac:spMk id="294" creationId="{006DCE54-92E5-4F52-9757-2CB4B173ACFF}"/>
          </ac:spMkLst>
        </pc:spChg>
        <pc:spChg chg="del mod">
          <ac:chgData name="Cristina Martins Rodrigues" userId="459032d2-6611-47f6-b546-c79c040e89ab" providerId="ADAL" clId="{2B933CF2-8A2A-421E-8A4F-B4A419E3AE18}" dt="2022-10-10T15:11:09.143" v="24" actId="478"/>
          <ac:spMkLst>
            <pc:docMk/>
            <pc:sldMk cId="2991757029" sldId="295"/>
            <ac:spMk id="295" creationId="{80E42546-5072-46FA-90AA-E4F6D2220C7F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299" creationId="{973963F8-60B0-4A7D-92F6-2FA16890524B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300" creationId="{3FA21A95-A789-47D2-BAD6-F0481ED463D4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308" creationId="{6DE282F5-F837-4D34-9476-5A47CCE6C79D}"/>
          </ac:spMkLst>
        </pc:spChg>
        <pc:spChg chg="mod">
          <ac:chgData name="Cristina Martins Rodrigues" userId="459032d2-6611-47f6-b546-c79c040e89ab" providerId="ADAL" clId="{2B933CF2-8A2A-421E-8A4F-B4A419E3AE18}" dt="2022-10-10T15:13:42.374" v="46" actId="5736"/>
          <ac:spMkLst>
            <pc:docMk/>
            <pc:sldMk cId="2991757029" sldId="295"/>
            <ac:spMk id="313" creationId="{A2C30833-E73E-4B24-BBBC-90D7AA978DB0}"/>
          </ac:spMkLst>
        </pc:spChg>
        <pc:grpChg chg="mod">
          <ac:chgData name="Cristina Martins Rodrigues" userId="459032d2-6611-47f6-b546-c79c040e89ab" providerId="ADAL" clId="{2B933CF2-8A2A-421E-8A4F-B4A419E3AE18}" dt="2022-10-10T15:13:42.374" v="46" actId="5736"/>
          <ac:grpSpMkLst>
            <pc:docMk/>
            <pc:sldMk cId="2991757029" sldId="295"/>
            <ac:grpSpMk id="3" creationId="{1F33D8A1-B9F7-4132-85E7-271DC698D8E3}"/>
          </ac:grpSpMkLst>
        </pc:grpChg>
        <pc:grpChg chg="del">
          <ac:chgData name="Cristina Martins Rodrigues" userId="459032d2-6611-47f6-b546-c79c040e89ab" providerId="ADAL" clId="{2B933CF2-8A2A-421E-8A4F-B4A419E3AE18}" dt="2022-10-10T15:09:10.671" v="3" actId="478"/>
          <ac:grpSpMkLst>
            <pc:docMk/>
            <pc:sldMk cId="2991757029" sldId="295"/>
            <ac:grpSpMk id="15" creationId="{399A2461-9F27-415D-96B9-1E7A08547540}"/>
          </ac:grpSpMkLst>
        </pc:grpChg>
        <pc:grpChg chg="del">
          <ac:chgData name="Cristina Martins Rodrigues" userId="459032d2-6611-47f6-b546-c79c040e89ab" providerId="ADAL" clId="{2B933CF2-8A2A-421E-8A4F-B4A419E3AE18}" dt="2022-10-10T15:09:11.876" v="4" actId="478"/>
          <ac:grpSpMkLst>
            <pc:docMk/>
            <pc:sldMk cId="2991757029" sldId="295"/>
            <ac:grpSpMk id="22" creationId="{1313804B-DD48-41BD-A93D-E9E6476B844C}"/>
          </ac:grpSpMkLst>
        </pc:grpChg>
        <pc:grpChg chg="mod">
          <ac:chgData name="Cristina Martins Rodrigues" userId="459032d2-6611-47f6-b546-c79c040e89ab" providerId="ADAL" clId="{2B933CF2-8A2A-421E-8A4F-B4A419E3AE18}" dt="2022-10-10T15:13:42.374" v="46" actId="5736"/>
          <ac:grpSpMkLst>
            <pc:docMk/>
            <pc:sldMk cId="2991757029" sldId="295"/>
            <ac:grpSpMk id="90" creationId="{00AD012C-741D-4CCD-8DC7-0627E66D55FC}"/>
          </ac:grpSpMkLst>
        </pc:grpChg>
        <pc:grpChg chg="mod">
          <ac:chgData name="Cristina Martins Rodrigues" userId="459032d2-6611-47f6-b546-c79c040e89ab" providerId="ADAL" clId="{2B933CF2-8A2A-421E-8A4F-B4A419E3AE18}" dt="2022-10-10T15:13:42.374" v="46" actId="5736"/>
          <ac:grpSpMkLst>
            <pc:docMk/>
            <pc:sldMk cId="2991757029" sldId="295"/>
            <ac:grpSpMk id="117" creationId="{E26BEFB1-51CB-40B7-8FAC-DF4BAC2004D1}"/>
          </ac:grpSpMkLst>
        </pc:grpChg>
        <pc:grpChg chg="mod">
          <ac:chgData name="Cristina Martins Rodrigues" userId="459032d2-6611-47f6-b546-c79c040e89ab" providerId="ADAL" clId="{2B933CF2-8A2A-421E-8A4F-B4A419E3AE18}" dt="2022-10-10T15:13:42.374" v="46" actId="5736"/>
          <ac:grpSpMkLst>
            <pc:docMk/>
            <pc:sldMk cId="2991757029" sldId="295"/>
            <ac:grpSpMk id="145" creationId="{C37C55D8-D2CD-4CC1-A9F9-E7BE3A9731D2}"/>
          </ac:grpSpMkLst>
        </pc:grpChg>
        <pc:grpChg chg="del">
          <ac:chgData name="Cristina Martins Rodrigues" userId="459032d2-6611-47f6-b546-c79c040e89ab" providerId="ADAL" clId="{2B933CF2-8A2A-421E-8A4F-B4A419E3AE18}" dt="2022-10-10T15:09:13.888" v="6" actId="478"/>
          <ac:grpSpMkLst>
            <pc:docMk/>
            <pc:sldMk cId="2991757029" sldId="295"/>
            <ac:grpSpMk id="264" creationId="{EEC81EB0-F439-48C7-BE7C-C233EE4EA7E7}"/>
          </ac:grpSpMkLst>
        </pc:grpChg>
        <pc:grpChg chg="del">
          <ac:chgData name="Cristina Martins Rodrigues" userId="459032d2-6611-47f6-b546-c79c040e89ab" providerId="ADAL" clId="{2B933CF2-8A2A-421E-8A4F-B4A419E3AE18}" dt="2022-10-10T15:09:06.637" v="0" actId="478"/>
          <ac:grpSpMkLst>
            <pc:docMk/>
            <pc:sldMk cId="2991757029" sldId="295"/>
            <ac:grpSpMk id="268" creationId="{C643B09D-3F11-4092-B072-D41BE81C14B7}"/>
          </ac:grpSpMkLst>
        </pc:grpChg>
        <pc:grpChg chg="del mod">
          <ac:chgData name="Cristina Martins Rodrigues" userId="459032d2-6611-47f6-b546-c79c040e89ab" providerId="ADAL" clId="{2B933CF2-8A2A-421E-8A4F-B4A419E3AE18}" dt="2022-10-10T15:11:29.609" v="33" actId="21"/>
          <ac:grpSpMkLst>
            <pc:docMk/>
            <pc:sldMk cId="2991757029" sldId="295"/>
            <ac:grpSpMk id="285" creationId="{B1302C76-DF11-4D4F-B65F-37A9784F0AF8}"/>
          </ac:grpSpMkLst>
        </pc:grpChg>
        <pc:graphicFrameChg chg="mod">
          <ac:chgData name="Cristina Martins Rodrigues" userId="459032d2-6611-47f6-b546-c79c040e89ab" providerId="ADAL" clId="{2B933CF2-8A2A-421E-8A4F-B4A419E3AE18}" dt="2022-10-10T15:13:42.374" v="46" actId="5736"/>
          <ac:graphicFrameMkLst>
            <pc:docMk/>
            <pc:sldMk cId="2991757029" sldId="295"/>
            <ac:graphicFrameMk id="280" creationId="{38E2EB6C-B486-47F8-B796-EA96ED4EBB59}"/>
          </ac:graphicFrameMkLst>
        </pc:graphicFrameChg>
        <pc:picChg chg="del">
          <ac:chgData name="Cristina Martins Rodrigues" userId="459032d2-6611-47f6-b546-c79c040e89ab" providerId="ADAL" clId="{2B933CF2-8A2A-421E-8A4F-B4A419E3AE18}" dt="2022-10-10T15:09:12.815" v="5" actId="478"/>
          <ac:picMkLst>
            <pc:docMk/>
            <pc:sldMk cId="2991757029" sldId="295"/>
            <ac:picMk id="4" creationId="{172491E5-7B82-41B9-9372-B5F152E46F64}"/>
          </ac:picMkLst>
        </pc:picChg>
        <pc:picChg chg="add mod modCrop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6" creationId="{A7911B41-C4BC-DE70-CB99-5E5CEFA95B67}"/>
          </ac:picMkLst>
        </pc:picChg>
        <pc:picChg chg="add mod modCrop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7" creationId="{910CF58E-1361-1EC7-38AD-7E14C12D39C4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86" creationId="{277841A8-2FE7-4E39-97F1-BE2258C236E9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91" creationId="{88D681E5-5118-4DC0-91E2-D6F0C7D0239C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92" creationId="{E670174A-3EF3-480E-81FB-B95443D00975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95" creationId="{F9139E79-B1D8-45B7-90FF-05454AE04C81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96" creationId="{B683213D-0AC7-4D15-8896-25D824C27DA2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109" creationId="{902B90BB-4C3F-44B7-BBF5-AF2BB0875159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110" creationId="{F02B6A5A-5E6B-4EB9-82FB-49A680D9EDB6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111" creationId="{E347822B-9657-4A19-800D-D9949D0B9A71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126" creationId="{025B2DD2-A0F7-47F0-A769-FB4251807180}"/>
          </ac:picMkLst>
        </pc:picChg>
        <pc:picChg chg="del">
          <ac:chgData name="Cristina Martins Rodrigues" userId="459032d2-6611-47f6-b546-c79c040e89ab" providerId="ADAL" clId="{2B933CF2-8A2A-421E-8A4F-B4A419E3AE18}" dt="2022-10-10T15:09:07.559" v="1" actId="478"/>
          <ac:picMkLst>
            <pc:docMk/>
            <pc:sldMk cId="2991757029" sldId="295"/>
            <ac:picMk id="162" creationId="{EFDA62CE-09DE-44DB-AB87-7D9C7F3E6828}"/>
          </ac:picMkLst>
        </pc:picChg>
        <pc:picChg chg="del">
          <ac:chgData name="Cristina Martins Rodrigues" userId="459032d2-6611-47f6-b546-c79c040e89ab" providerId="ADAL" clId="{2B933CF2-8A2A-421E-8A4F-B4A419E3AE18}" dt="2022-10-10T15:09:17.094" v="10" actId="478"/>
          <ac:picMkLst>
            <pc:docMk/>
            <pc:sldMk cId="2991757029" sldId="295"/>
            <ac:picMk id="259" creationId="{790A23E6-DE57-43E7-90F1-4AD1DE7262DA}"/>
          </ac:picMkLst>
        </pc:picChg>
        <pc:picChg chg="del">
          <ac:chgData name="Cristina Martins Rodrigues" userId="459032d2-6611-47f6-b546-c79c040e89ab" providerId="ADAL" clId="{2B933CF2-8A2A-421E-8A4F-B4A419E3AE18}" dt="2022-10-10T15:09:15.653" v="8" actId="478"/>
          <ac:picMkLst>
            <pc:docMk/>
            <pc:sldMk cId="2991757029" sldId="295"/>
            <ac:picMk id="267" creationId="{225833A4-A586-4BD0-AEFC-E30878B01D86}"/>
          </ac:picMkLst>
        </pc:picChg>
        <pc:picChg chg="del">
          <ac:chgData name="Cristina Martins Rodrigues" userId="459032d2-6611-47f6-b546-c79c040e89ab" providerId="ADAL" clId="{2B933CF2-8A2A-421E-8A4F-B4A419E3AE18}" dt="2022-10-10T15:09:15.102" v="7" actId="478"/>
          <ac:picMkLst>
            <pc:docMk/>
            <pc:sldMk cId="2991757029" sldId="295"/>
            <ac:picMk id="270" creationId="{CCA63656-34DB-4DF1-B017-4CBDE8B2AAB3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271" creationId="{CA6EA36D-8DA2-4C0D-88DA-0E4B003E9A25}"/>
          </ac:picMkLst>
        </pc:picChg>
        <pc:picChg chg="del">
          <ac:chgData name="Cristina Martins Rodrigues" userId="459032d2-6611-47f6-b546-c79c040e89ab" providerId="ADAL" clId="{2B933CF2-8A2A-421E-8A4F-B4A419E3AE18}" dt="2022-10-10T15:09:16.262" v="9" actId="478"/>
          <ac:picMkLst>
            <pc:docMk/>
            <pc:sldMk cId="2991757029" sldId="295"/>
            <ac:picMk id="273" creationId="{E4A1FA16-E812-4FA3-A0D2-DA8A319D9EE5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275" creationId="{13F18D4A-CC39-4CBB-BC95-677825283840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277" creationId="{AD301316-8AF0-438E-B76D-C7299BADAAD7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281" creationId="{E2CAF98F-D971-42F2-8166-AD6E3C0B4EFE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283" creationId="{13541837-552A-46DD-B15E-5AEB09166AEA}"/>
          </ac:picMkLst>
        </pc:picChg>
        <pc:picChg chg="mod topLvl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291" creationId="{7E3DBB39-E888-4D30-B9DE-C384FD8A3C18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296" creationId="{4E9A4FA4-C663-4BFB-AA96-54F5F753DD64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297" creationId="{073E1D1F-7DB9-4118-9694-F5EB513FEF29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298" creationId="{CAB40E21-C3A8-480E-8C60-3BAD8B3A9AD3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01" creationId="{6C15FF12-796E-44BC-A2C4-1C6BE267AE38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02" creationId="{BCC935D0-274E-4045-A79F-0FFD65301249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04" creationId="{6F795562-6342-4551-8F83-8E3A28ABDDE2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05" creationId="{6830B5CC-6A5F-4E6B-A1EE-19AA9AB0DA5F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06" creationId="{F60BCC9A-93C4-4AC1-A2BE-2FBC9191BC5E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07" creationId="{35A3E8D1-B42C-4DCB-8AC3-7FABCB135AC9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09" creationId="{B9934F13-94E1-4909-8B0D-95C049C9C41E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10" creationId="{2A067DED-51D2-423A-B5EF-BF0791419FA8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11" creationId="{5B4A009F-DD33-4921-91CB-2D772768622A}"/>
          </ac:picMkLst>
        </pc:picChg>
        <pc:picChg chg="mod">
          <ac:chgData name="Cristina Martins Rodrigues" userId="459032d2-6611-47f6-b546-c79c040e89ab" providerId="ADAL" clId="{2B933CF2-8A2A-421E-8A4F-B4A419E3AE18}" dt="2022-10-10T15:13:42.374" v="46" actId="5736"/>
          <ac:picMkLst>
            <pc:docMk/>
            <pc:sldMk cId="2991757029" sldId="295"/>
            <ac:picMk id="312" creationId="{E5A5F1AF-07EB-46BB-A274-950538A04F22}"/>
          </ac:picMkLst>
        </pc:picChg>
        <pc:cxnChg chg="mod">
          <ac:chgData name="Cristina Martins Rodrigues" userId="459032d2-6611-47f6-b546-c79c040e89ab" providerId="ADAL" clId="{2B933CF2-8A2A-421E-8A4F-B4A419E3AE18}" dt="2022-10-10T15:09:10.671" v="3" actId="478"/>
          <ac:cxnSpMkLst>
            <pc:docMk/>
            <pc:sldMk cId="2991757029" sldId="295"/>
            <ac:cxnSpMk id="181" creationId="{B9EC1208-A942-4B10-9F2B-CFDAFE6A6355}"/>
          </ac:cxnSpMkLst>
        </pc:cxnChg>
        <pc:cxnChg chg="mod">
          <ac:chgData name="Cristina Martins Rodrigues" userId="459032d2-6611-47f6-b546-c79c040e89ab" providerId="ADAL" clId="{2B933CF2-8A2A-421E-8A4F-B4A419E3AE18}" dt="2022-10-10T15:09:10.671" v="3" actId="478"/>
          <ac:cxnSpMkLst>
            <pc:docMk/>
            <pc:sldMk cId="2991757029" sldId="295"/>
            <ac:cxnSpMk id="187" creationId="{4AE5B8A7-ACBA-4A28-A831-957BB7274675}"/>
          </ac:cxnSpMkLst>
        </pc:cxnChg>
        <pc:cxnChg chg="mod">
          <ac:chgData name="Cristina Martins Rodrigues" userId="459032d2-6611-47f6-b546-c79c040e89ab" providerId="ADAL" clId="{2B933CF2-8A2A-421E-8A4F-B4A419E3AE18}" dt="2022-10-10T15:09:10.671" v="3" actId="478"/>
          <ac:cxnSpMkLst>
            <pc:docMk/>
            <pc:sldMk cId="2991757029" sldId="295"/>
            <ac:cxnSpMk id="213" creationId="{D5511BB0-00E0-4359-AF31-03FB02F222AC}"/>
          </ac:cxnSpMkLst>
        </pc:cxnChg>
        <pc:cxnChg chg="mod">
          <ac:chgData name="Cristina Martins Rodrigues" userId="459032d2-6611-47f6-b546-c79c040e89ab" providerId="ADAL" clId="{2B933CF2-8A2A-421E-8A4F-B4A419E3AE18}" dt="2022-10-10T15:09:10.671" v="3" actId="478"/>
          <ac:cxnSpMkLst>
            <pc:docMk/>
            <pc:sldMk cId="2991757029" sldId="295"/>
            <ac:cxnSpMk id="232" creationId="{63771082-2C8F-44A7-8080-DD80EAD7CC12}"/>
          </ac:cxnSpMkLst>
        </pc:cxnChg>
        <pc:cxnChg chg="mod">
          <ac:chgData name="Cristina Martins Rodrigues" userId="459032d2-6611-47f6-b546-c79c040e89ab" providerId="ADAL" clId="{2B933CF2-8A2A-421E-8A4F-B4A419E3AE18}" dt="2022-10-10T15:09:10.671" v="3" actId="478"/>
          <ac:cxnSpMkLst>
            <pc:docMk/>
            <pc:sldMk cId="2991757029" sldId="295"/>
            <ac:cxnSpMk id="235" creationId="{08F873C7-1019-40D5-AA3F-65073054537E}"/>
          </ac:cxnSpMkLst>
        </pc:cxnChg>
      </pc:sldChg>
    </pc:docChg>
  </pc:docChgLst>
  <pc:docChgLst>
    <pc:chgData name="Cristina MartinsRodrigues" userId="78c086b1-f7ce-4395-995d-5f6a928ce23d" providerId="ADAL" clId="{8DDD1F51-8586-4266-AB18-5DAAD4999455}"/>
    <pc:docChg chg="undo custSel addSld delSld modSld sldOrd">
      <pc:chgData name="Cristina MartinsRodrigues" userId="78c086b1-f7ce-4395-995d-5f6a928ce23d" providerId="ADAL" clId="{8DDD1F51-8586-4266-AB18-5DAAD4999455}" dt="2021-03-22T17:19:31.336" v="129" actId="1035"/>
      <pc:docMkLst>
        <pc:docMk/>
      </pc:docMkLst>
      <pc:sldChg chg="del">
        <pc:chgData name="Cristina MartinsRodrigues" userId="78c086b1-f7ce-4395-995d-5f6a928ce23d" providerId="ADAL" clId="{8DDD1F51-8586-4266-AB18-5DAAD4999455}" dt="2021-02-24T14:11:45.963" v="2" actId="47"/>
        <pc:sldMkLst>
          <pc:docMk/>
          <pc:sldMk cId="3053134027" sldId="294"/>
        </pc:sldMkLst>
      </pc:sldChg>
      <pc:sldChg chg="ord">
        <pc:chgData name="Cristina MartinsRodrigues" userId="78c086b1-f7ce-4395-995d-5f6a928ce23d" providerId="ADAL" clId="{8DDD1F51-8586-4266-AB18-5DAAD4999455}" dt="2021-02-24T14:12:48.423" v="4"/>
        <pc:sldMkLst>
          <pc:docMk/>
          <pc:sldMk cId="2991757029" sldId="295"/>
        </pc:sldMkLst>
      </pc:sldChg>
      <pc:sldChg chg="addSp delSp new del mod">
        <pc:chgData name="Cristina MartinsRodrigues" userId="78c086b1-f7ce-4395-995d-5f6a928ce23d" providerId="ADAL" clId="{8DDD1F51-8586-4266-AB18-5DAAD4999455}" dt="2021-03-22T16:55:01.458" v="8" actId="47"/>
        <pc:sldMkLst>
          <pc:docMk/>
          <pc:sldMk cId="1406215334" sldId="296"/>
        </pc:sldMkLst>
        <pc:spChg chg="add del">
          <ac:chgData name="Cristina MartinsRodrigues" userId="78c086b1-f7ce-4395-995d-5f6a928ce23d" providerId="ADAL" clId="{8DDD1F51-8586-4266-AB18-5DAAD4999455}" dt="2021-03-22T16:54:57.056" v="7" actId="478"/>
          <ac:spMkLst>
            <pc:docMk/>
            <pc:sldMk cId="1406215334" sldId="296"/>
            <ac:spMk id="3" creationId="{57E39F7C-F73B-4FDA-A1E5-F6A12DC1DF0B}"/>
          </ac:spMkLst>
        </pc:spChg>
      </pc:sldChg>
      <pc:sldChg chg="del">
        <pc:chgData name="Cristina MartinsRodrigues" userId="78c086b1-f7ce-4395-995d-5f6a928ce23d" providerId="ADAL" clId="{8DDD1F51-8586-4266-AB18-5DAAD4999455}" dt="2021-02-24T14:11:44.534" v="1" actId="47"/>
        <pc:sldMkLst>
          <pc:docMk/>
          <pc:sldMk cId="3519898618" sldId="296"/>
        </pc:sldMkLst>
      </pc:sldChg>
      <pc:sldChg chg="addSp delSp modSp add mod">
        <pc:chgData name="Cristina MartinsRodrigues" userId="78c086b1-f7ce-4395-995d-5f6a928ce23d" providerId="ADAL" clId="{8DDD1F51-8586-4266-AB18-5DAAD4999455}" dt="2021-03-22T17:19:31.336" v="129" actId="1035"/>
        <pc:sldMkLst>
          <pc:docMk/>
          <pc:sldMk cId="3861266245" sldId="296"/>
        </pc:sldMkLst>
        <pc:spChg chg="add mod ord">
          <ac:chgData name="Cristina MartinsRodrigues" userId="78c086b1-f7ce-4395-995d-5f6a928ce23d" providerId="ADAL" clId="{8DDD1F51-8586-4266-AB18-5DAAD4999455}" dt="2021-03-22T17:18:22.135" v="94" actId="167"/>
          <ac:spMkLst>
            <pc:docMk/>
            <pc:sldMk cId="3861266245" sldId="296"/>
            <ac:spMk id="17" creationId="{30DE9E7C-B085-4934-BCB1-E1273B958D81}"/>
          </ac:spMkLst>
        </pc:spChg>
        <pc:spChg chg="mod">
          <ac:chgData name="Cristina MartinsRodrigues" userId="78c086b1-f7ce-4395-995d-5f6a928ce23d" providerId="ADAL" clId="{8DDD1F51-8586-4266-AB18-5DAAD4999455}" dt="2021-03-22T16:55:14.082" v="10" actId="164"/>
          <ac:spMkLst>
            <pc:docMk/>
            <pc:sldMk cId="3861266245" sldId="296"/>
            <ac:spMk id="189" creationId="{453070EB-2015-4195-8416-637CD1E12B61}"/>
          </ac:spMkLst>
        </pc:spChg>
        <pc:spChg chg="mod">
          <ac:chgData name="Cristina MartinsRodrigues" userId="78c086b1-f7ce-4395-995d-5f6a928ce23d" providerId="ADAL" clId="{8DDD1F51-8586-4266-AB18-5DAAD4999455}" dt="2021-03-22T16:55:14.082" v="10" actId="164"/>
          <ac:spMkLst>
            <pc:docMk/>
            <pc:sldMk cId="3861266245" sldId="296"/>
            <ac:spMk id="190" creationId="{5F86A4BA-06F2-4D5D-823D-7567072CD4D5}"/>
          </ac:spMkLst>
        </pc:spChg>
        <pc:spChg chg="mod">
          <ac:chgData name="Cristina MartinsRodrigues" userId="78c086b1-f7ce-4395-995d-5f6a928ce23d" providerId="ADAL" clId="{8DDD1F51-8586-4266-AB18-5DAAD4999455}" dt="2021-03-22T16:55:14.082" v="10" actId="164"/>
          <ac:spMkLst>
            <pc:docMk/>
            <pc:sldMk cId="3861266245" sldId="296"/>
            <ac:spMk id="191" creationId="{8BED3CBF-F7E0-4BD7-9039-4A6B0468B85D}"/>
          </ac:spMkLst>
        </pc:spChg>
        <pc:spChg chg="mod">
          <ac:chgData name="Cristina MartinsRodrigues" userId="78c086b1-f7ce-4395-995d-5f6a928ce23d" providerId="ADAL" clId="{8DDD1F51-8586-4266-AB18-5DAAD4999455}" dt="2021-03-22T16:55:14.082" v="10" actId="164"/>
          <ac:spMkLst>
            <pc:docMk/>
            <pc:sldMk cId="3861266245" sldId="296"/>
            <ac:spMk id="251" creationId="{E1BD932F-EB82-45D5-8CAE-9B8F3A4F2246}"/>
          </ac:spMkLst>
        </pc:spChg>
        <pc:spChg chg="mod">
          <ac:chgData name="Cristina MartinsRodrigues" userId="78c086b1-f7ce-4395-995d-5f6a928ce23d" providerId="ADAL" clId="{8DDD1F51-8586-4266-AB18-5DAAD4999455}" dt="2021-03-22T16:56:45.751" v="24" actId="1076"/>
          <ac:spMkLst>
            <pc:docMk/>
            <pc:sldMk cId="3861266245" sldId="296"/>
            <ac:spMk id="266" creationId="{904999CE-2B10-40F5-B585-A1467CEC4BC5}"/>
          </ac:spMkLst>
        </pc:spChg>
        <pc:spChg chg="add del mod">
          <ac:chgData name="Cristina MartinsRodrigues" userId="78c086b1-f7ce-4395-995d-5f6a928ce23d" providerId="ADAL" clId="{8DDD1F51-8586-4266-AB18-5DAAD4999455}" dt="2021-03-22T16:56:57.684" v="27"/>
          <ac:spMkLst>
            <pc:docMk/>
            <pc:sldMk cId="3861266245" sldId="296"/>
            <ac:spMk id="271" creationId="{338DED87-C954-4024-A0F9-1DAA8D563CB0}"/>
          </ac:spMkLst>
        </pc:spChg>
        <pc:spChg chg="add del mod">
          <ac:chgData name="Cristina MartinsRodrigues" userId="78c086b1-f7ce-4395-995d-5f6a928ce23d" providerId="ADAL" clId="{8DDD1F51-8586-4266-AB18-5DAAD4999455}" dt="2021-03-22T16:56:57.684" v="27"/>
          <ac:spMkLst>
            <pc:docMk/>
            <pc:sldMk cId="3861266245" sldId="296"/>
            <ac:spMk id="272" creationId="{6575E4D1-3699-4237-A392-67E26035BE0D}"/>
          </ac:spMkLst>
        </pc:spChg>
        <pc:spChg chg="add del mod">
          <ac:chgData name="Cristina MartinsRodrigues" userId="78c086b1-f7ce-4395-995d-5f6a928ce23d" providerId="ADAL" clId="{8DDD1F51-8586-4266-AB18-5DAAD4999455}" dt="2021-03-22T16:56:57.684" v="27"/>
          <ac:spMkLst>
            <pc:docMk/>
            <pc:sldMk cId="3861266245" sldId="296"/>
            <ac:spMk id="275" creationId="{BC07F705-122F-4B1D-A481-7DBEE6FD3798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287" creationId="{813997B4-FD7D-4B92-9A08-5AF80670A5F5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288" creationId="{E28BB7FE-20D5-4F04-A729-09E32ED884A1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289" creationId="{E113A0C6-B3C9-43BE-A9BF-C1862DC99B2B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290" creationId="{FE286248-75B8-4298-9064-0667335750AA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293" creationId="{714DDB55-B793-441B-8B58-AFB0F7E11D62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294" creationId="{DB4CD6DA-EDC7-4955-A972-70764D841265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295" creationId="{4428E0AB-A6D8-40E9-8038-F3BBFB70672D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296" creationId="{1631487D-2DED-42F0-B0AA-084F74A4F49B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297" creationId="{E900552B-5C1B-4647-A325-D313BB1C2CAC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04" creationId="{BD1EB7DD-BEB7-411F-8C8D-6CA2A08BEFE2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12" creationId="{97A66827-4783-4A2D-876D-9D74C0D07969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13" creationId="{B0295168-58C3-4EA1-8CC0-10FD11CD4137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16" creationId="{CF012273-7440-4CEF-86B1-D998B0D65409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19" creationId="{C933FE7F-2009-4C90-86AA-91AEF7130B7B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22" creationId="{9C0D8568-75D0-4DFA-829C-52F69A1C6CAA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23" creationId="{58CB3090-4AA1-4D8A-95FA-B1C06991ABB8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24" creationId="{80651F4C-238D-467C-928E-9322621DE44A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27" creationId="{7A31722B-3D66-4A46-AFAA-DFEDC1785143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28" creationId="{5C9EB64B-D6B8-4E96-BD06-952B8C675AB0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29" creationId="{ED1C30CF-E93F-4DA2-91DF-CD0E900BD6DA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30" creationId="{E3928073-9584-4D81-960B-F2078AD8D36B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35" creationId="{E4D447BE-308C-41A1-9C72-362D4B97FFEA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36" creationId="{022C89CF-4A1B-4BC1-9CBE-04D86F621A97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40" creationId="{4A6B293D-EB23-415C-941E-CA8DF1652726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43" creationId="{2445E60A-125B-42A0-A89E-CC72D94B8C13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44" creationId="{6B9FFAF9-5332-474A-ACD4-13A8D9BEBA8E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45" creationId="{F888C790-FCC2-4534-933B-806637805C8F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46" creationId="{08D0B1CA-A9B3-4B6D-A0B1-1083A506603B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47" creationId="{FF051798-38E7-49FB-B82D-E6F573CBCB29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48" creationId="{F6CAECCC-91FF-4454-A6DB-C46E1F9EF009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49" creationId="{F1CCF47E-2147-44F5-A96E-3FEBF041AD05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56" creationId="{F1381348-CD61-42C8-AD71-3F73D17E9C4A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57" creationId="{D7499D46-9687-42FD-8B10-67C1A5289270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60" creationId="{C9E31AC1-959A-4EF3-9457-1E56E5CA70B0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63" creationId="{95A315AA-A730-403A-83FA-E7DFA64FA4A6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66" creationId="{54550E76-3525-4531-8C3F-DC776465CBB1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67" creationId="{AFD00A73-F41D-4373-9E6A-41F3BEC51276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68" creationId="{35AAC523-2429-4ECE-964B-E6F673FE4A4C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71" creationId="{BF9D5123-137A-4978-B534-1FCDB672448B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72" creationId="{A2B7A981-2659-483D-BDF8-B35E029CD5AD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73" creationId="{4B975363-D057-48F5-BE59-8F2C6DEFF75E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74" creationId="{8F9D3851-AE63-4DE9-A1FC-0253FB338798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75" creationId="{918200C2-BB52-4A5C-8DE8-A50BAE80BF7E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76" creationId="{C425C614-D4AD-4E80-AE2F-0E50C7465731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77" creationId="{906FA4B4-379C-49A2-AE29-9F8CADC44B30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78" creationId="{2B42E9E4-27DB-45E5-9CC2-AECD2FB27C99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79" creationId="{98079AF1-7259-4AC2-9926-D104338936E9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80" creationId="{FBD0519C-84F6-4C91-B338-AD8F48ADBB7F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81" creationId="{967965FA-B7E5-4CAD-86AA-1781923A9DD9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83" creationId="{20A471CB-7F0D-491F-A1C3-6D54EEC72577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86" creationId="{202AB7D5-33D9-4036-9173-D6AADFB817E7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89" creationId="{45882571-E64F-4A55-A827-DCDB3D28A886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92" creationId="{50C62C5B-D4EE-446B-8592-14C52B61421D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399" creationId="{64AD50F6-E8F1-42DB-B7F4-5D000F8B3CD7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01" creationId="{3B4CE8DB-202E-464A-A07A-B1A4BDF4AE8B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04" creationId="{F7796D8A-8217-41FC-990F-61A87D8290ED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05" creationId="{79D1ECE1-95FF-44B4-B71C-23BBEB05C7AB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06" creationId="{D84771DB-78FC-4A2A-AF11-A85B29CA5291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07" creationId="{4DA0C21D-06B2-435B-905A-2B76887C4452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08" creationId="{E9E5DFEC-AD7C-41A2-8D1D-C8901D5FDDA3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19" creationId="{9E42595C-D60E-479F-98D7-5CE1A03DD528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0" creationId="{B24C5FF5-4528-41C5-8F45-19662F5EF1E5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1" creationId="{D8C57495-71A6-4B42-98C5-2A8800CA1554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2" creationId="{36940A09-D993-4A6B-A893-F568055BEF92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3" creationId="{86577163-A2CE-4B45-9B43-9F92134F4B25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4" creationId="{56484AF0-5CEB-413D-A325-C3424957DB90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5" creationId="{6DC0B39C-6754-48FE-991B-0F60569C56BB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6" creationId="{B4E6217B-228B-42A2-B9E3-902FE011C866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7" creationId="{6C86A6B7-484D-4DE1-A932-0D600FA87AC5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8" creationId="{71DDC8C4-CB9E-4727-9F30-CE6B75757358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29" creationId="{B0C469A7-01D4-459C-89B2-92B9CDF7E44D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34" creationId="{6210D59C-FB04-4B6A-8931-DAE5B0DB8659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39" creationId="{B7959C4B-4C0E-49C2-A4E4-0ED7DED23F00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48" creationId="{FEBC320A-FD8C-4B32-8273-E996ECB2A632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54" creationId="{85520333-5D98-4432-A73F-E4A8FB1BDAEE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56" creationId="{B6121D81-12F0-4CB6-A7BF-CD270A35A485}"/>
          </ac:spMkLst>
        </pc:spChg>
        <pc:spChg chg="mod">
          <ac:chgData name="Cristina MartinsRodrigues" userId="78c086b1-f7ce-4395-995d-5f6a928ce23d" providerId="ADAL" clId="{8DDD1F51-8586-4266-AB18-5DAAD4999455}" dt="2021-03-22T16:56:56.217" v="26"/>
          <ac:spMkLst>
            <pc:docMk/>
            <pc:sldMk cId="3861266245" sldId="296"/>
            <ac:spMk id="458" creationId="{E712F736-9B10-416D-A197-11E3F1FAA49C}"/>
          </ac:spMkLst>
        </pc:spChg>
        <pc:spChg chg="add del mod">
          <ac:chgData name="Cristina MartinsRodrigues" userId="78c086b1-f7ce-4395-995d-5f6a928ce23d" providerId="ADAL" clId="{8DDD1F51-8586-4266-AB18-5DAAD4999455}" dt="2021-03-22T16:56:57.684" v="27"/>
          <ac:spMkLst>
            <pc:docMk/>
            <pc:sldMk cId="3861266245" sldId="296"/>
            <ac:spMk id="465" creationId="{E3B1A5B7-0F1A-4C9E-AD46-A522657BD70D}"/>
          </ac:spMkLst>
        </pc:spChg>
        <pc:spChg chg="add del mod">
          <ac:chgData name="Cristina MartinsRodrigues" userId="78c086b1-f7ce-4395-995d-5f6a928ce23d" providerId="ADAL" clId="{8DDD1F51-8586-4266-AB18-5DAAD4999455}" dt="2021-03-22T16:56:57.684" v="27"/>
          <ac:spMkLst>
            <pc:docMk/>
            <pc:sldMk cId="3861266245" sldId="296"/>
            <ac:spMk id="469" creationId="{E4861448-D015-4EB7-8AA2-43E669D02C9A}"/>
          </ac:spMkLst>
        </pc:spChg>
        <pc:grpChg chg="mod">
          <ac:chgData name="Cristina MartinsRodrigues" userId="78c086b1-f7ce-4395-995d-5f6a928ce23d" providerId="ADAL" clId="{8DDD1F51-8586-4266-AB18-5DAAD4999455}" dt="2021-03-22T16:55:14.082" v="10" actId="164"/>
          <ac:grpSpMkLst>
            <pc:docMk/>
            <pc:sldMk cId="3861266245" sldId="296"/>
            <ac:grpSpMk id="3" creationId="{28BAE877-51F3-4864-9B7A-8F28433190D6}"/>
          </ac:grpSpMkLst>
        </pc:grpChg>
        <pc:grpChg chg="add del mod">
          <ac:chgData name="Cristina MartinsRodrigues" userId="78c086b1-f7ce-4395-995d-5f6a928ce23d" providerId="ADAL" clId="{8DDD1F51-8586-4266-AB18-5DAAD4999455}" dt="2021-03-22T16:56:51.238" v="25" actId="478"/>
          <ac:grpSpMkLst>
            <pc:docMk/>
            <pc:sldMk cId="3861266245" sldId="296"/>
            <ac:grpSpMk id="6" creationId="{986FB11E-F11C-4418-9FD6-231C3080E58D}"/>
          </ac:grpSpMkLst>
        </pc:grpChg>
        <pc:grpChg chg="mod">
          <ac:chgData name="Cristina MartinsRodrigues" userId="78c086b1-f7ce-4395-995d-5f6a928ce23d" providerId="ADAL" clId="{8DDD1F51-8586-4266-AB18-5DAAD4999455}" dt="2021-03-22T16:55:14.082" v="10" actId="164"/>
          <ac:grpSpMkLst>
            <pc:docMk/>
            <pc:sldMk cId="3861266245" sldId="296"/>
            <ac:grpSpMk id="15" creationId="{399A2461-9F27-415D-96B9-1E7A08547540}"/>
          </ac:grpSpMkLst>
        </pc:grpChg>
        <pc:grpChg chg="mod">
          <ac:chgData name="Cristina MartinsRodrigues" userId="78c086b1-f7ce-4395-995d-5f6a928ce23d" providerId="ADAL" clId="{8DDD1F51-8586-4266-AB18-5DAAD4999455}" dt="2021-03-22T16:55:14.082" v="10" actId="164"/>
          <ac:grpSpMkLst>
            <pc:docMk/>
            <pc:sldMk cId="3861266245" sldId="296"/>
            <ac:grpSpMk id="22" creationId="{1313804B-DD48-41BD-A93D-E9E6476B844C}"/>
          </ac:grpSpMkLst>
        </pc:grpChg>
        <pc:grpChg chg="add del mod">
          <ac:chgData name="Cristina MartinsRodrigues" userId="78c086b1-f7ce-4395-995d-5f6a928ce23d" providerId="ADAL" clId="{8DDD1F51-8586-4266-AB18-5DAAD4999455}" dt="2021-03-22T16:56:57.684" v="27"/>
          <ac:grpSpMkLst>
            <pc:docMk/>
            <pc:sldMk cId="3861266245" sldId="296"/>
            <ac:grpSpMk id="252" creationId="{CBD276A3-DDD7-4D9F-A86D-46B2B6E28E15}"/>
          </ac:grpSpMkLst>
        </pc:grpChg>
        <pc:grpChg chg="add del mod">
          <ac:chgData name="Cristina MartinsRodrigues" userId="78c086b1-f7ce-4395-995d-5f6a928ce23d" providerId="ADAL" clId="{8DDD1F51-8586-4266-AB18-5DAAD4999455}" dt="2021-03-22T16:56:57.684" v="27"/>
          <ac:grpSpMkLst>
            <pc:docMk/>
            <pc:sldMk cId="3861266245" sldId="296"/>
            <ac:grpSpMk id="256" creationId="{FDAD59D0-91C7-4498-9265-9B240D2315A0}"/>
          </ac:grpSpMkLst>
        </pc:grpChg>
        <pc:grpChg chg="mod">
          <ac:chgData name="Cristina MartinsRodrigues" userId="78c086b1-f7ce-4395-995d-5f6a928ce23d" providerId="ADAL" clId="{8DDD1F51-8586-4266-AB18-5DAAD4999455}" dt="2021-03-22T16:55:14.082" v="10" actId="164"/>
          <ac:grpSpMkLst>
            <pc:docMk/>
            <pc:sldMk cId="3861266245" sldId="296"/>
            <ac:grpSpMk id="264" creationId="{EEC81EB0-F439-48C7-BE7C-C233EE4EA7E7}"/>
          </ac:grpSpMkLst>
        </pc:grpChg>
        <pc:grpChg chg="mod">
          <ac:chgData name="Cristina MartinsRodrigues" userId="78c086b1-f7ce-4395-995d-5f6a928ce23d" providerId="ADAL" clId="{8DDD1F51-8586-4266-AB18-5DAAD4999455}" dt="2021-03-22T16:55:14.082" v="10" actId="164"/>
          <ac:grpSpMkLst>
            <pc:docMk/>
            <pc:sldMk cId="3861266245" sldId="296"/>
            <ac:grpSpMk id="268" creationId="{C643B09D-3F11-4092-B072-D41BE81C14B7}"/>
          </ac:grpSpMkLst>
        </pc:grpChg>
        <pc:grpChg chg="add del mod">
          <ac:chgData name="Cristina MartinsRodrigues" userId="78c086b1-f7ce-4395-995d-5f6a928ce23d" providerId="ADAL" clId="{8DDD1F51-8586-4266-AB18-5DAAD4999455}" dt="2021-03-22T16:56:57.684" v="27"/>
          <ac:grpSpMkLst>
            <pc:docMk/>
            <pc:sldMk cId="3861266245" sldId="296"/>
            <ac:grpSpMk id="286" creationId="{6B114497-6929-4E3D-8106-59094748DEE0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291" creationId="{1D3C0AD0-C296-40AB-9D96-DD57E7E7B9BD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292" creationId="{3E13CE69-BD97-4CD3-94B9-2C0F433FA6CC}"/>
          </ac:grpSpMkLst>
        </pc:grpChg>
        <pc:grpChg chg="add del mod">
          <ac:chgData name="Cristina MartinsRodrigues" userId="78c086b1-f7ce-4395-995d-5f6a928ce23d" providerId="ADAL" clId="{8DDD1F51-8586-4266-AB18-5DAAD4999455}" dt="2021-03-22T16:56:57.684" v="27"/>
          <ac:grpSpMkLst>
            <pc:docMk/>
            <pc:sldMk cId="3861266245" sldId="296"/>
            <ac:grpSpMk id="298" creationId="{8B01557C-6240-4AF1-A129-564062B6671A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299" creationId="{D28D6AF0-8F27-4603-94D0-F502E9E35048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01" creationId="{44989A17-B954-4D81-86C8-711D60C4E065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03" creationId="{5155AE2E-CA7F-4A65-9F1F-9CD78B7D685D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05" creationId="{798192A2-85F3-41E3-849E-01F9E0A198E9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06" creationId="{4CCFC19F-F69B-4D74-A1ED-C41A3E097009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07" creationId="{C4DAE0A8-AC96-49FF-8521-D8705DA9B1F6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08" creationId="{56833BB3-AA77-41D5-9D55-221CEBEE60C3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09" creationId="{5AC17DA4-86AF-49AD-ABF9-BEFF4E1948DD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10" creationId="{3BD0DFE0-AE77-41B9-B71A-9FA7ECBE2C50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11" creationId="{8B64462E-E88B-496B-B02E-304782B0A398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31" creationId="{28F7DA81-5EE1-48B1-B1C2-1617C4D3E7CF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32" creationId="{AF91D897-63CD-4D56-B780-1A93960AA460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33" creationId="{A25581EC-2463-4957-97A2-E629E02FB051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34" creationId="{60E185F2-67AA-4DE4-8474-7300F8A202DE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37" creationId="{F1ECA754-F61F-4808-8B8B-E9F3EE7805A3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38" creationId="{9D63839C-DEA1-4C5B-92C2-486DF532410D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39" creationId="{CB88B39A-00C0-4768-B501-5866257113DB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50" creationId="{D3E2D08D-D437-4D3F-A473-2B27BC98941E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51" creationId="{0A3FDB7A-427A-4A20-A297-8563972DF026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52" creationId="{9EF1B010-AB37-4D81-8E7F-823D3C676BE2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53" creationId="{AC3A1229-48E9-40B0-8ECC-2210B5BDBA53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54" creationId="{C00A594E-1C39-4052-BC35-75A28EDC46C3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55" creationId="{AC8EA165-899A-4FF3-9729-9B02B999173A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85" creationId="{D592E9F7-0F6D-4A1F-9462-47B26F318345}"/>
          </ac:grpSpMkLst>
        </pc:grpChg>
        <pc:grpChg chg="add del mod">
          <ac:chgData name="Cristina MartinsRodrigues" userId="78c086b1-f7ce-4395-995d-5f6a928ce23d" providerId="ADAL" clId="{8DDD1F51-8586-4266-AB18-5DAAD4999455}" dt="2021-03-22T16:56:57.684" v="27"/>
          <ac:grpSpMkLst>
            <pc:docMk/>
            <pc:sldMk cId="3861266245" sldId="296"/>
            <ac:grpSpMk id="390" creationId="{5C236642-8463-421B-BD93-854BE7B7B970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91" creationId="{E699B17A-9DAF-4841-B8C6-1D28944A2FF8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97" creationId="{2CFD07BE-083A-4EC8-8501-DBE7D3ACAEB0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398" creationId="{BE440894-C9A4-4641-8187-684170723DE3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402" creationId="{AD434E26-C35D-468A-9D48-F4D2F1936CAB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409" creationId="{E9CD436F-8C2F-4784-9C43-215EEAC32617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411" creationId="{FDB223AB-1DBF-46B5-9480-FC9963677349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413" creationId="{5BBF3FEB-86E3-44D2-9144-F4593B3B94A0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414" creationId="{45073BA9-6BC5-437F-9CB5-85F881C0D78B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438" creationId="{E3F0FD7B-06D4-4E9B-AF6B-24AEC3AF1690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449" creationId="{ABEB7C1F-6A3A-4836-9D7B-CBE897BD20B3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450" creationId="{44D4C6D2-06C5-4B73-8C53-3D8BFD46D338}"/>
          </ac:grpSpMkLst>
        </pc:grpChg>
        <pc:grpChg chg="mod">
          <ac:chgData name="Cristina MartinsRodrigues" userId="78c086b1-f7ce-4395-995d-5f6a928ce23d" providerId="ADAL" clId="{8DDD1F51-8586-4266-AB18-5DAAD4999455}" dt="2021-03-22T16:56:56.217" v="26"/>
          <ac:grpSpMkLst>
            <pc:docMk/>
            <pc:sldMk cId="3861266245" sldId="296"/>
            <ac:grpSpMk id="452" creationId="{04FDDF29-EB9F-43BE-A853-A0B91E13D7E0}"/>
          </ac:grpSpMkLst>
        </pc:grpChg>
        <pc:graphicFrameChg chg="add del mod modGraphic">
          <ac:chgData name="Cristina MartinsRodrigues" userId="78c086b1-f7ce-4395-995d-5f6a928ce23d" providerId="ADAL" clId="{8DDD1F51-8586-4266-AB18-5DAAD4999455}" dt="2021-03-22T17:00:26.946" v="76" actId="478"/>
          <ac:graphicFrameMkLst>
            <pc:docMk/>
            <pc:sldMk cId="3861266245" sldId="296"/>
            <ac:graphicFrameMk id="9" creationId="{CA638024-0063-49FF-A807-724B2573F72A}"/>
          </ac:graphicFrameMkLst>
        </pc:graphicFrameChg>
        <pc:graphicFrameChg chg="add mod ord modGraphic">
          <ac:chgData name="Cristina MartinsRodrigues" userId="78c086b1-f7ce-4395-995d-5f6a928ce23d" providerId="ADAL" clId="{8DDD1F51-8586-4266-AB18-5DAAD4999455}" dt="2021-03-22T17:19:31.336" v="129" actId="1035"/>
          <ac:graphicFrameMkLst>
            <pc:docMk/>
            <pc:sldMk cId="3861266245" sldId="296"/>
            <ac:graphicFrameMk id="11" creationId="{FA5B2E41-BCC8-407C-88D5-7DC189FCAC36}"/>
          </ac:graphicFrameMkLst>
        </pc:graphicFrameChg>
        <pc:graphicFrameChg chg="add del mod">
          <ac:chgData name="Cristina MartinsRodrigues" userId="78c086b1-f7ce-4395-995d-5f6a928ce23d" providerId="ADAL" clId="{8DDD1F51-8586-4266-AB18-5DAAD4999455}" dt="2021-03-22T17:00:24.898" v="74"/>
          <ac:graphicFrameMkLst>
            <pc:docMk/>
            <pc:sldMk cId="3861266245" sldId="296"/>
            <ac:graphicFrameMk id="470" creationId="{BEA24845-437F-4432-965F-28A3779AE54C}"/>
          </ac:graphicFrameMkLst>
        </pc:graphicFrameChg>
        <pc:picChg chg="mod">
          <ac:chgData name="Cristina MartinsRodrigues" userId="78c086b1-f7ce-4395-995d-5f6a928ce23d" providerId="ADAL" clId="{8DDD1F51-8586-4266-AB18-5DAAD4999455}" dt="2021-03-22T16:55:14.082" v="10" actId="164"/>
          <ac:picMkLst>
            <pc:docMk/>
            <pc:sldMk cId="3861266245" sldId="296"/>
            <ac:picMk id="4" creationId="{172491E5-7B82-41B9-9372-B5F152E46F64}"/>
          </ac:picMkLst>
        </pc:picChg>
        <pc:picChg chg="add mod modCrop">
          <ac:chgData name="Cristina MartinsRodrigues" userId="78c086b1-f7ce-4395-995d-5f6a928ce23d" providerId="ADAL" clId="{8DDD1F51-8586-4266-AB18-5DAAD4999455}" dt="2021-03-22T17:19:28.278" v="124" actId="1036"/>
          <ac:picMkLst>
            <pc:docMk/>
            <pc:sldMk cId="3861266245" sldId="296"/>
            <ac:picMk id="7" creationId="{ECA6E884-C45E-4576-BFA3-2519C400CDDE}"/>
          </ac:picMkLst>
        </pc:picChg>
        <pc:picChg chg="add mod">
          <ac:chgData name="Cristina MartinsRodrigues" userId="78c086b1-f7ce-4395-995d-5f6a928ce23d" providerId="ADAL" clId="{8DDD1F51-8586-4266-AB18-5DAAD4999455}" dt="2021-03-22T17:19:31.336" v="129" actId="1035"/>
          <ac:picMkLst>
            <pc:docMk/>
            <pc:sldMk cId="3861266245" sldId="296"/>
            <ac:picMk id="13" creationId="{67C46061-E3EF-4B6F-9C19-9B456B8FB5B9}"/>
          </ac:picMkLst>
        </pc:picChg>
        <pc:picChg chg="add del mod">
          <ac:chgData name="Cristina MartinsRodrigues" userId="78c086b1-f7ce-4395-995d-5f6a928ce23d" providerId="ADAL" clId="{8DDD1F51-8586-4266-AB18-5DAAD4999455}" dt="2021-03-22T17:18:12.571" v="91" actId="478"/>
          <ac:picMkLst>
            <pc:docMk/>
            <pc:sldMk cId="3861266245" sldId="296"/>
            <ac:picMk id="23" creationId="{4F65488D-4C15-49BE-9237-5BBD54F06712}"/>
          </ac:picMkLst>
        </pc:picChg>
        <pc:picChg chg="mod">
          <ac:chgData name="Cristina MartinsRodrigues" userId="78c086b1-f7ce-4395-995d-5f6a928ce23d" providerId="ADAL" clId="{8DDD1F51-8586-4266-AB18-5DAAD4999455}" dt="2021-03-22T16:55:20.429" v="12" actId="14100"/>
          <ac:picMkLst>
            <pc:docMk/>
            <pc:sldMk cId="3861266245" sldId="296"/>
            <ac:picMk id="162" creationId="{EFDA62CE-09DE-44DB-AB87-7D9C7F3E6828}"/>
          </ac:picMkLst>
        </pc:picChg>
        <pc:picChg chg="add del mod">
          <ac:chgData name="Cristina MartinsRodrigues" userId="78c086b1-f7ce-4395-995d-5f6a928ce23d" providerId="ADAL" clId="{8DDD1F51-8586-4266-AB18-5DAAD4999455}" dt="2021-03-22T16:56:57.684" v="27"/>
          <ac:picMkLst>
            <pc:docMk/>
            <pc:sldMk cId="3861266245" sldId="296"/>
            <ac:picMk id="247" creationId="{39075983-87A6-43E8-B6D2-DF89D4821873}"/>
          </ac:picMkLst>
        </pc:picChg>
        <pc:picChg chg="mod">
          <ac:chgData name="Cristina MartinsRodrigues" userId="78c086b1-f7ce-4395-995d-5f6a928ce23d" providerId="ADAL" clId="{8DDD1F51-8586-4266-AB18-5DAAD4999455}" dt="2021-03-22T16:55:14.082" v="10" actId="164"/>
          <ac:picMkLst>
            <pc:docMk/>
            <pc:sldMk cId="3861266245" sldId="296"/>
            <ac:picMk id="248" creationId="{D5E191E3-E884-4CEB-A198-5B872B5B983B}"/>
          </ac:picMkLst>
        </pc:picChg>
        <pc:picChg chg="mod">
          <ac:chgData name="Cristina MartinsRodrigues" userId="78c086b1-f7ce-4395-995d-5f6a928ce23d" providerId="ADAL" clId="{8DDD1F51-8586-4266-AB18-5DAAD4999455}" dt="2021-03-22T16:55:14.082" v="10" actId="164"/>
          <ac:picMkLst>
            <pc:docMk/>
            <pc:sldMk cId="3861266245" sldId="296"/>
            <ac:picMk id="249" creationId="{3AC49DFD-6904-4C0A-A6A8-3D18F141DF1C}"/>
          </ac:picMkLst>
        </pc:picChg>
        <pc:picChg chg="mod">
          <ac:chgData name="Cristina MartinsRodrigues" userId="78c086b1-f7ce-4395-995d-5f6a928ce23d" providerId="ADAL" clId="{8DDD1F51-8586-4266-AB18-5DAAD4999455}" dt="2021-03-22T16:55:14.082" v="10" actId="164"/>
          <ac:picMkLst>
            <pc:docMk/>
            <pc:sldMk cId="3861266245" sldId="296"/>
            <ac:picMk id="250" creationId="{7008E517-2ED1-47AB-B0FE-5F58EC68D883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253" creationId="{F3D6FBEB-4556-45DE-B8A0-DF142836BCBF}"/>
          </ac:picMkLst>
        </pc:picChg>
        <pc:picChg chg="mod modCrop">
          <ac:chgData name="Cristina MartinsRodrigues" userId="78c086b1-f7ce-4395-995d-5f6a928ce23d" providerId="ADAL" clId="{8DDD1F51-8586-4266-AB18-5DAAD4999455}" dt="2021-03-22T16:56:26.201" v="21" actId="732"/>
          <ac:picMkLst>
            <pc:docMk/>
            <pc:sldMk cId="3861266245" sldId="296"/>
            <ac:picMk id="254" creationId="{B2498082-49C8-41D8-B692-A978EC402402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255" creationId="{F13DF5CC-B036-4E36-9350-670DA6E54FC0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257" creationId="{AFC3C0B2-4664-463B-B8D8-B0EC89798DBB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258" creationId="{21161EE8-D991-4C02-BCB6-A8FB8F0C21CD}"/>
          </ac:picMkLst>
        </pc:picChg>
        <pc:picChg chg="mod">
          <ac:chgData name="Cristina MartinsRodrigues" userId="78c086b1-f7ce-4395-995d-5f6a928ce23d" providerId="ADAL" clId="{8DDD1F51-8586-4266-AB18-5DAAD4999455}" dt="2021-03-22T16:55:14.082" v="10" actId="164"/>
          <ac:picMkLst>
            <pc:docMk/>
            <pc:sldMk cId="3861266245" sldId="296"/>
            <ac:picMk id="259" creationId="{790A23E6-DE57-43E7-90F1-4AD1DE7262DA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260" creationId="{8D95980F-CB00-46E6-848E-E23627A640BB}"/>
          </ac:picMkLst>
        </pc:picChg>
        <pc:picChg chg="mod modCrop">
          <ac:chgData name="Cristina MartinsRodrigues" userId="78c086b1-f7ce-4395-995d-5f6a928ce23d" providerId="ADAL" clId="{8DDD1F51-8586-4266-AB18-5DAAD4999455}" dt="2021-03-22T16:56:17.851" v="20" actId="732"/>
          <ac:picMkLst>
            <pc:docMk/>
            <pc:sldMk cId="3861266245" sldId="296"/>
            <ac:picMk id="261" creationId="{063A3CBD-7AA9-444B-A48B-E99474574A51}"/>
          </ac:picMkLst>
        </pc:picChg>
        <pc:picChg chg="mod modCrop">
          <ac:chgData name="Cristina MartinsRodrigues" userId="78c086b1-f7ce-4395-995d-5f6a928ce23d" providerId="ADAL" clId="{8DDD1F51-8586-4266-AB18-5DAAD4999455}" dt="2021-03-22T16:56:09.777" v="19" actId="732"/>
          <ac:picMkLst>
            <pc:docMk/>
            <pc:sldMk cId="3861266245" sldId="296"/>
            <ac:picMk id="262" creationId="{6C342975-6A8E-4338-A694-5069A155E148}"/>
          </ac:picMkLst>
        </pc:picChg>
        <pc:picChg chg="mod modCrop">
          <ac:chgData name="Cristina MartinsRodrigues" userId="78c086b1-f7ce-4395-995d-5f6a928ce23d" providerId="ADAL" clId="{8DDD1F51-8586-4266-AB18-5DAAD4999455}" dt="2021-03-22T16:55:49.049" v="16" actId="732"/>
          <ac:picMkLst>
            <pc:docMk/>
            <pc:sldMk cId="3861266245" sldId="296"/>
            <ac:picMk id="263" creationId="{B997E868-00C5-4634-A5DF-EFC24905BD7D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265" creationId="{9CE82FD5-1C78-4E2B-A9D0-2F9A6CA1E878}"/>
          </ac:picMkLst>
        </pc:picChg>
        <pc:picChg chg="mod">
          <ac:chgData name="Cristina MartinsRodrigues" userId="78c086b1-f7ce-4395-995d-5f6a928ce23d" providerId="ADAL" clId="{8DDD1F51-8586-4266-AB18-5DAAD4999455}" dt="2021-03-22T16:55:14.082" v="10" actId="164"/>
          <ac:picMkLst>
            <pc:docMk/>
            <pc:sldMk cId="3861266245" sldId="296"/>
            <ac:picMk id="267" creationId="{225833A4-A586-4BD0-AEFC-E30878B01D86}"/>
          </ac:picMkLst>
        </pc:picChg>
        <pc:picChg chg="mod modCrop">
          <ac:chgData name="Cristina MartinsRodrigues" userId="78c086b1-f7ce-4395-995d-5f6a928ce23d" providerId="ADAL" clId="{8DDD1F51-8586-4266-AB18-5DAAD4999455}" dt="2021-03-22T16:56:32.785" v="22" actId="732"/>
          <ac:picMkLst>
            <pc:docMk/>
            <pc:sldMk cId="3861266245" sldId="296"/>
            <ac:picMk id="269" creationId="{26BA2993-08A6-47A1-81B8-9D5AB49E0B87}"/>
          </ac:picMkLst>
        </pc:picChg>
        <pc:picChg chg="mod">
          <ac:chgData name="Cristina MartinsRodrigues" userId="78c086b1-f7ce-4395-995d-5f6a928ce23d" providerId="ADAL" clId="{8DDD1F51-8586-4266-AB18-5DAAD4999455}" dt="2021-03-22T16:55:14.082" v="10" actId="164"/>
          <ac:picMkLst>
            <pc:docMk/>
            <pc:sldMk cId="3861266245" sldId="296"/>
            <ac:picMk id="270" creationId="{CCA63656-34DB-4DF1-B017-4CBDE8B2AAB3}"/>
          </ac:picMkLst>
        </pc:picChg>
        <pc:picChg chg="mod">
          <ac:chgData name="Cristina MartinsRodrigues" userId="78c086b1-f7ce-4395-995d-5f6a928ce23d" providerId="ADAL" clId="{8DDD1F51-8586-4266-AB18-5DAAD4999455}" dt="2021-03-22T16:55:14.082" v="10" actId="164"/>
          <ac:picMkLst>
            <pc:docMk/>
            <pc:sldMk cId="3861266245" sldId="296"/>
            <ac:picMk id="273" creationId="{E4A1FA16-E812-4FA3-A0D2-DA8A319D9EE5}"/>
          </ac:picMkLst>
        </pc:picChg>
        <pc:picChg chg="mod modCrop">
          <ac:chgData name="Cristina MartinsRodrigues" userId="78c086b1-f7ce-4395-995d-5f6a928ce23d" providerId="ADAL" clId="{8DDD1F51-8586-4266-AB18-5DAAD4999455}" dt="2021-03-22T16:56:00.018" v="18" actId="732"/>
          <ac:picMkLst>
            <pc:docMk/>
            <pc:sldMk cId="3861266245" sldId="296"/>
            <ac:picMk id="276" creationId="{D1B1F4E6-D05B-4C24-B875-34C016EE54CC}"/>
          </ac:picMkLst>
        </pc:picChg>
        <pc:picChg chg="add del mod">
          <ac:chgData name="Cristina MartinsRodrigues" userId="78c086b1-f7ce-4395-995d-5f6a928ce23d" providerId="ADAL" clId="{8DDD1F51-8586-4266-AB18-5DAAD4999455}" dt="2021-03-22T16:56:57.684" v="27"/>
          <ac:picMkLst>
            <pc:docMk/>
            <pc:sldMk cId="3861266245" sldId="296"/>
            <ac:picMk id="277" creationId="{24FB0522-4BB6-46D4-BDBF-FD518BC3F964}"/>
          </ac:picMkLst>
        </pc:picChg>
        <pc:picChg chg="add del mod">
          <ac:chgData name="Cristina MartinsRodrigues" userId="78c086b1-f7ce-4395-995d-5f6a928ce23d" providerId="ADAL" clId="{8DDD1F51-8586-4266-AB18-5DAAD4999455}" dt="2021-03-22T16:56:57.684" v="27"/>
          <ac:picMkLst>
            <pc:docMk/>
            <pc:sldMk cId="3861266245" sldId="296"/>
            <ac:picMk id="279" creationId="{3BFA3D63-C8B9-427E-B97F-BB4CBED5C896}"/>
          </ac:picMkLst>
        </pc:picChg>
        <pc:picChg chg="add del mod">
          <ac:chgData name="Cristina MartinsRodrigues" userId="78c086b1-f7ce-4395-995d-5f6a928ce23d" providerId="ADAL" clId="{8DDD1F51-8586-4266-AB18-5DAAD4999455}" dt="2021-03-22T16:56:57.684" v="27"/>
          <ac:picMkLst>
            <pc:docMk/>
            <pc:sldMk cId="3861266245" sldId="296"/>
            <ac:picMk id="280" creationId="{C99B513C-84D3-46A0-8FBC-77CB8FACE5B1}"/>
          </ac:picMkLst>
        </pc:picChg>
        <pc:picChg chg="add del mod">
          <ac:chgData name="Cristina MartinsRodrigues" userId="78c086b1-f7ce-4395-995d-5f6a928ce23d" providerId="ADAL" clId="{8DDD1F51-8586-4266-AB18-5DAAD4999455}" dt="2021-03-22T16:56:57.684" v="27"/>
          <ac:picMkLst>
            <pc:docMk/>
            <pc:sldMk cId="3861266245" sldId="296"/>
            <ac:picMk id="281" creationId="{30836A61-3E44-4CEF-A269-A1F71DCBF543}"/>
          </ac:picMkLst>
        </pc:picChg>
        <pc:picChg chg="add del mod">
          <ac:chgData name="Cristina MartinsRodrigues" userId="78c086b1-f7ce-4395-995d-5f6a928ce23d" providerId="ADAL" clId="{8DDD1F51-8586-4266-AB18-5DAAD4999455}" dt="2021-03-22T16:56:57.684" v="27"/>
          <ac:picMkLst>
            <pc:docMk/>
            <pc:sldMk cId="3861266245" sldId="296"/>
            <ac:picMk id="285" creationId="{409BE667-23AA-48C4-9B3B-33305E02F6AC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00" creationId="{AF5FBC96-671E-45DD-9F85-E829B1808B82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02" creationId="{72C032B1-F808-4E44-8512-E2B7D0F0C762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82" creationId="{09011FE3-64EC-46DA-9A84-20BCB9E0EEB0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84" creationId="{2F64F6C2-4DD6-461A-9374-25A046253FF6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87" creationId="{35D08799-3CC4-4CB4-BD24-83A5A86BA96C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88" creationId="{2515AD34-2C2C-4353-A175-A568B35492E2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93" creationId="{50CFEC51-A754-4EB6-A0AE-ECBC91946D61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94" creationId="{E6F3A6CD-1BFF-4836-BA76-5F4BE59B5F27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95" creationId="{6AD51F98-5FCA-4594-8CC8-107847FA2741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396" creationId="{53B29824-A38E-44C1-874C-342FC953F571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00" creationId="{C7226B4F-3E40-433E-BCD1-5CD82F3319D2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03" creationId="{6C8C0659-069D-4253-B8BC-ACA71E60BF54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10" creationId="{170A83F6-F1A6-4E36-8AF1-D5B382272E2F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12" creationId="{B88655E0-3B76-4825-9D97-CDDA18B69659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15" creationId="{05588F49-BC33-4F23-9EE6-BE99E7AD188C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16" creationId="{4FDAFB14-78C9-491B-B1B0-CEB696CC40F1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17" creationId="{F53EE308-14B8-474D-A366-7A64EA45640B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18" creationId="{F03EDF01-0F1A-410C-8517-FEAF4AB6457E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30" creationId="{1BF98E87-1B94-40F4-A1B8-B217D426C358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31" creationId="{1F8591D2-C934-4C6C-915E-CDAF1752F971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32" creationId="{19A7A98D-EB29-4B47-B766-6FB8E94FB080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33" creationId="{001CBA77-385C-4FA9-8BCC-0393C7C61F8F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35" creationId="{6EA5F764-428B-465F-9137-EAA087207F9A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36" creationId="{E667FC88-57ED-4DD4-8A57-C705244F6B25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37" creationId="{3DCB9A8E-4EF5-4777-883A-F32541039047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40" creationId="{5DEA3919-018E-48C0-98F7-1EB831440B21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41" creationId="{E08D2C70-C514-44EC-BBB5-C9D62B42984A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42" creationId="{AA9D1473-2E21-4430-8C40-F6E16C67F194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43" creationId="{6B92BE3E-6B7C-48FD-A8BE-AC51927E33A5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44" creationId="{20600126-282A-423C-9394-30D6DFC3DDA6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45" creationId="{A17DF863-7A2F-4D47-8346-A5EA041E9CD9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46" creationId="{A4CC5EA7-0AC1-463E-8A18-AB93D5F2CD0E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47" creationId="{8FC3CBE0-0188-41B9-906D-923E69887E7D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51" creationId="{6833554D-1127-417D-A92D-759A3D2CA8CC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53" creationId="{3FC5060E-ED85-4ABF-9761-FBFD302C7BC7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55" creationId="{A438CD82-F2E4-40EB-8B03-4B7A76E80721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57" creationId="{40DEEDC4-F451-4FAD-B43B-B425528B6A48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59" creationId="{CEBD89F0-308F-46F5-9380-3911DBF05929}"/>
          </ac:picMkLst>
        </pc:picChg>
        <pc:picChg chg="mod">
          <ac:chgData name="Cristina MartinsRodrigues" userId="78c086b1-f7ce-4395-995d-5f6a928ce23d" providerId="ADAL" clId="{8DDD1F51-8586-4266-AB18-5DAAD4999455}" dt="2021-03-22T16:56:56.217" v="26"/>
          <ac:picMkLst>
            <pc:docMk/>
            <pc:sldMk cId="3861266245" sldId="296"/>
            <ac:picMk id="463" creationId="{09D5188B-801C-4286-A104-80E996CA3938}"/>
          </ac:picMkLst>
        </pc:picChg>
        <pc:picChg chg="add del mod">
          <ac:chgData name="Cristina MartinsRodrigues" userId="78c086b1-f7ce-4395-995d-5f6a928ce23d" providerId="ADAL" clId="{8DDD1F51-8586-4266-AB18-5DAAD4999455}" dt="2021-03-22T16:56:57.684" v="27"/>
          <ac:picMkLst>
            <pc:docMk/>
            <pc:sldMk cId="3861266245" sldId="296"/>
            <ac:picMk id="466" creationId="{B3739C22-1913-4DC9-8049-A8D4F1073DF8}"/>
          </ac:picMkLst>
        </pc:picChg>
        <pc:picChg chg="add del mod">
          <ac:chgData name="Cristina MartinsRodrigues" userId="78c086b1-f7ce-4395-995d-5f6a928ce23d" providerId="ADAL" clId="{8DDD1F51-8586-4266-AB18-5DAAD4999455}" dt="2021-03-22T16:56:57.684" v="27"/>
          <ac:picMkLst>
            <pc:docMk/>
            <pc:sldMk cId="3861266245" sldId="296"/>
            <ac:picMk id="467" creationId="{37414410-0881-4158-9730-D8C606055FAB}"/>
          </ac:picMkLst>
        </pc:picChg>
        <pc:picChg chg="add del mod">
          <ac:chgData name="Cristina MartinsRodrigues" userId="78c086b1-f7ce-4395-995d-5f6a928ce23d" providerId="ADAL" clId="{8DDD1F51-8586-4266-AB18-5DAAD4999455}" dt="2021-03-22T16:56:57.684" v="27"/>
          <ac:picMkLst>
            <pc:docMk/>
            <pc:sldMk cId="3861266245" sldId="296"/>
            <ac:picMk id="468" creationId="{0DB86609-E6C4-4AB8-8683-8914E1E2EA80}"/>
          </ac:picMkLst>
        </pc:picChg>
        <pc:cxnChg chg="mod">
          <ac:chgData name="Cristina MartinsRodrigues" userId="78c086b1-f7ce-4395-995d-5f6a928ce23d" providerId="ADAL" clId="{8DDD1F51-8586-4266-AB18-5DAAD4999455}" dt="2021-03-22T16:56:51.238" v="25" actId="478"/>
          <ac:cxnSpMkLst>
            <pc:docMk/>
            <pc:sldMk cId="3861266245" sldId="296"/>
            <ac:cxnSpMk id="181" creationId="{B9EC1208-A942-4B10-9F2B-CFDAFE6A6355}"/>
          </ac:cxnSpMkLst>
        </pc:cxnChg>
        <pc:cxnChg chg="mod">
          <ac:chgData name="Cristina MartinsRodrigues" userId="78c086b1-f7ce-4395-995d-5f6a928ce23d" providerId="ADAL" clId="{8DDD1F51-8586-4266-AB18-5DAAD4999455}" dt="2021-03-22T16:56:51.238" v="25" actId="478"/>
          <ac:cxnSpMkLst>
            <pc:docMk/>
            <pc:sldMk cId="3861266245" sldId="296"/>
            <ac:cxnSpMk id="187" creationId="{4AE5B8A7-ACBA-4A28-A831-957BB7274675}"/>
          </ac:cxnSpMkLst>
        </pc:cxnChg>
        <pc:cxnChg chg="mod">
          <ac:chgData name="Cristina MartinsRodrigues" userId="78c086b1-f7ce-4395-995d-5f6a928ce23d" providerId="ADAL" clId="{8DDD1F51-8586-4266-AB18-5DAAD4999455}" dt="2021-03-22T16:56:51.238" v="25" actId="478"/>
          <ac:cxnSpMkLst>
            <pc:docMk/>
            <pc:sldMk cId="3861266245" sldId="296"/>
            <ac:cxnSpMk id="213" creationId="{D5511BB0-00E0-4359-AF31-03FB02F222AC}"/>
          </ac:cxnSpMkLst>
        </pc:cxnChg>
        <pc:cxnChg chg="mod">
          <ac:chgData name="Cristina MartinsRodrigues" userId="78c086b1-f7ce-4395-995d-5f6a928ce23d" providerId="ADAL" clId="{8DDD1F51-8586-4266-AB18-5DAAD4999455}" dt="2021-03-22T16:56:51.238" v="25" actId="478"/>
          <ac:cxnSpMkLst>
            <pc:docMk/>
            <pc:sldMk cId="3861266245" sldId="296"/>
            <ac:cxnSpMk id="232" creationId="{63771082-2C8F-44A7-8080-DD80EAD7CC12}"/>
          </ac:cxnSpMkLst>
        </pc:cxnChg>
        <pc:cxnChg chg="mod">
          <ac:chgData name="Cristina MartinsRodrigues" userId="78c086b1-f7ce-4395-995d-5f6a928ce23d" providerId="ADAL" clId="{8DDD1F51-8586-4266-AB18-5DAAD4999455}" dt="2021-03-22T16:56:51.238" v="25" actId="478"/>
          <ac:cxnSpMkLst>
            <pc:docMk/>
            <pc:sldMk cId="3861266245" sldId="296"/>
            <ac:cxnSpMk id="235" creationId="{08F873C7-1019-40D5-AA3F-65073054537E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14" creationId="{737F2DD5-5E17-4A5C-87EB-E496D4ED8EBD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15" creationId="{EAB47A2D-804F-420C-AE45-5E4A3C40B01D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17" creationId="{0A56A2AC-BD75-40FA-BF37-669ED581CFDB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18" creationId="{236C0A50-8405-443E-B3C6-87D68186714A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20" creationId="{6E1A9F2C-27D0-49E9-A4D0-ED229B3715C8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21" creationId="{F50C4ADC-DD17-4EAD-B739-E0C2ADD51775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25" creationId="{AB893215-6031-498F-84BC-DD490C923494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26" creationId="{03B78342-9832-48B1-80ED-82A85FD94E63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41" creationId="{A80749E5-A78F-4A3A-A775-C83ED824231F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42" creationId="{0F23BE78-B034-4ED8-918D-2380A8D247C1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58" creationId="{3A80117C-FF9F-4545-8115-DA14CCC14908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59" creationId="{908E4E59-C6BF-47B6-8733-017DDB9E118A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61" creationId="{A8B153F0-CE02-4897-85BC-1B561CCD41D1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62" creationId="{7264F7CE-3616-4122-B4FB-1AD3B090B917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64" creationId="{19DF6E8F-DEB5-4C8F-A1A7-3AEC381BDCC7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65" creationId="{6F7EFFBF-33F5-4843-BFD5-4017449D805E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69" creationId="{6F1BE403-A9A2-49EE-9F57-D69683019FAC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370" creationId="{65D5ABA7-8769-4648-AA6B-2A0453718A5C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460" creationId="{6E86979F-6C4A-4C94-9032-0341752E1EF8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461" creationId="{F43FF03E-E492-4E23-8E58-C79E42A5268C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462" creationId="{CF7C27B2-1885-4E4F-9053-B45A21BF79C8}"/>
          </ac:cxnSpMkLst>
        </pc:cxnChg>
        <pc:cxnChg chg="mod">
          <ac:chgData name="Cristina MartinsRodrigues" userId="78c086b1-f7ce-4395-995d-5f6a928ce23d" providerId="ADAL" clId="{8DDD1F51-8586-4266-AB18-5DAAD4999455}" dt="2021-03-22T16:56:56.217" v="26"/>
          <ac:cxnSpMkLst>
            <pc:docMk/>
            <pc:sldMk cId="3861266245" sldId="296"/>
            <ac:cxnSpMk id="464" creationId="{A4CBC9BF-8368-4E03-B2E5-404909F29317}"/>
          </ac:cxnSpMkLst>
        </pc:cxnChg>
      </pc:sldChg>
      <pc:sldChg chg="del">
        <pc:chgData name="Cristina MartinsRodrigues" userId="78c086b1-f7ce-4395-995d-5f6a928ce23d" providerId="ADAL" clId="{8DDD1F51-8586-4266-AB18-5DAAD4999455}" dt="2021-02-24T14:11:43.495" v="0" actId="47"/>
        <pc:sldMkLst>
          <pc:docMk/>
          <pc:sldMk cId="434524677" sldId="297"/>
        </pc:sldMkLst>
      </pc:sldChg>
    </pc:docChg>
  </pc:docChgLst>
  <pc:docChgLst>
    <pc:chgData name="Gastbenutzer" userId="S::urn:spo:anon#daeaf78af79ec481d346a70d0939949d7b15fc054ed8eccc03e36160829579c9::" providerId="AD" clId="Web-{00000000-0000-0000-0000-000000000000}"/>
    <pc:docChg chg="addSld modSld">
      <pc:chgData name="Gastbenutzer" userId="S::urn:spo:anon#daeaf78af79ec481d346a70d0939949d7b15fc054ed8eccc03e36160829579c9::" providerId="AD" clId="Web-{00000000-0000-0000-0000-000000000000}" dt="2021-02-24T11:34:08.456" v="2"/>
      <pc:docMkLst>
        <pc:docMk/>
      </pc:docMkLst>
      <pc:sldChg chg="addSp delSp add replId">
        <pc:chgData name="Gastbenutzer" userId="S::urn:spo:anon#daeaf78af79ec481d346a70d0939949d7b15fc054ed8eccc03e36160829579c9::" providerId="AD" clId="Web-{00000000-0000-0000-0000-000000000000}" dt="2021-02-24T11:34:08.456" v="2"/>
        <pc:sldMkLst>
          <pc:docMk/>
          <pc:sldMk cId="1092324571" sldId="295"/>
        </pc:sldMkLst>
        <pc:grpChg chg="add del">
          <ac:chgData name="Gastbenutzer" userId="S::urn:spo:anon#daeaf78af79ec481d346a70d0939949d7b15fc054ed8eccc03e36160829579c9::" providerId="AD" clId="Web-{00000000-0000-0000-0000-000000000000}" dt="2021-02-24T11:34:08.456" v="2"/>
          <ac:grpSpMkLst>
            <pc:docMk/>
            <pc:sldMk cId="1092324571" sldId="295"/>
            <ac:grpSpMk id="272" creationId="{52B84A38-8142-457D-B051-01039D1DBC1D}"/>
          </ac:grpSpMkLst>
        </pc:grpChg>
      </pc:sldChg>
    </pc:docChg>
  </pc:docChgLst>
  <pc:docChgLst>
    <pc:chgData name="cmrodri@rhrk.uni-kl.de" userId="be67319d-12c5-4398-9f07-bf0766d18eef" providerId="ADAL" clId="{5A3DD090-16DA-430D-B210-0EE79B163625}"/>
    <pc:docChg chg="undo redo custSel addSld delSld modSld">
      <pc:chgData name="cmrodri@rhrk.uni-kl.de" userId="be67319d-12c5-4398-9f07-bf0766d18eef" providerId="ADAL" clId="{5A3DD090-16DA-430D-B210-0EE79B163625}" dt="2021-02-24T13:38:29.686" v="688" actId="12788"/>
      <pc:docMkLst>
        <pc:docMk/>
      </pc:docMkLst>
      <pc:sldChg chg="addSp delSp modSp mod">
        <pc:chgData name="cmrodri@rhrk.uni-kl.de" userId="be67319d-12c5-4398-9f07-bf0766d18eef" providerId="ADAL" clId="{5A3DD090-16DA-430D-B210-0EE79B163625}" dt="2021-02-24T13:18:02.411" v="295" actId="1036"/>
        <pc:sldMkLst>
          <pc:docMk/>
          <pc:sldMk cId="299152257" sldId="292"/>
        </pc:sldMkLst>
        <pc:spChg chg="mod topLvl">
          <ac:chgData name="cmrodri@rhrk.uni-kl.de" userId="be67319d-12c5-4398-9f07-bf0766d18eef" providerId="ADAL" clId="{5A3DD090-16DA-430D-B210-0EE79B163625}" dt="2021-02-24T12:55:44.018" v="215" actId="165"/>
          <ac:spMkLst>
            <pc:docMk/>
            <pc:sldMk cId="299152257" sldId="292"/>
            <ac:spMk id="97" creationId="{FA27EBF9-31FA-4394-8247-AD9D8F50F0CB}"/>
          </ac:spMkLst>
        </pc:spChg>
        <pc:spChg chg="mod topLvl">
          <ac:chgData name="cmrodri@rhrk.uni-kl.de" userId="be67319d-12c5-4398-9f07-bf0766d18eef" providerId="ADAL" clId="{5A3DD090-16DA-430D-B210-0EE79B163625}" dt="2021-02-24T12:55:44.018" v="215" actId="165"/>
          <ac:spMkLst>
            <pc:docMk/>
            <pc:sldMk cId="299152257" sldId="292"/>
            <ac:spMk id="98" creationId="{536E580A-4884-486E-997B-A13639F881F7}"/>
          </ac:spMkLst>
        </pc:spChg>
        <pc:spChg chg="del mod topLvl">
          <ac:chgData name="cmrodri@rhrk.uni-kl.de" userId="be67319d-12c5-4398-9f07-bf0766d18eef" providerId="ADAL" clId="{5A3DD090-16DA-430D-B210-0EE79B163625}" dt="2021-02-24T12:53:23.175" v="203" actId="478"/>
          <ac:spMkLst>
            <pc:docMk/>
            <pc:sldMk cId="299152257" sldId="292"/>
            <ac:spMk id="99" creationId="{A429A6CA-0F63-47CD-980D-09CA5711FDEF}"/>
          </ac:spMkLst>
        </pc:spChg>
        <pc:spChg chg="mod topLvl">
          <ac:chgData name="cmrodri@rhrk.uni-kl.de" userId="be67319d-12c5-4398-9f07-bf0766d18eef" providerId="ADAL" clId="{5A3DD090-16DA-430D-B210-0EE79B163625}" dt="2021-02-24T12:55:44.018" v="215" actId="165"/>
          <ac:spMkLst>
            <pc:docMk/>
            <pc:sldMk cId="299152257" sldId="292"/>
            <ac:spMk id="100" creationId="{14BAD96B-179D-4670-A22F-0356A5F7F563}"/>
          </ac:spMkLst>
        </pc:spChg>
        <pc:spChg chg="mod topLvl">
          <ac:chgData name="cmrodri@rhrk.uni-kl.de" userId="be67319d-12c5-4398-9f07-bf0766d18eef" providerId="ADAL" clId="{5A3DD090-16DA-430D-B210-0EE79B163625}" dt="2021-02-24T12:55:44.018" v="215" actId="165"/>
          <ac:spMkLst>
            <pc:docMk/>
            <pc:sldMk cId="299152257" sldId="292"/>
            <ac:spMk id="101" creationId="{260FE3CA-31EE-41E3-9BD8-F0977451282D}"/>
          </ac:spMkLst>
        </pc:spChg>
        <pc:spChg chg="mod topLvl">
          <ac:chgData name="cmrodri@rhrk.uni-kl.de" userId="be67319d-12c5-4398-9f07-bf0766d18eef" providerId="ADAL" clId="{5A3DD090-16DA-430D-B210-0EE79B163625}" dt="2021-02-24T12:55:44.018" v="215" actId="165"/>
          <ac:spMkLst>
            <pc:docMk/>
            <pc:sldMk cId="299152257" sldId="292"/>
            <ac:spMk id="102" creationId="{ADBEE079-95A2-4407-BBB3-F121F2BB7789}"/>
          </ac:spMkLst>
        </pc:spChg>
        <pc:spChg chg="del mod topLvl">
          <ac:chgData name="cmrodri@rhrk.uni-kl.de" userId="be67319d-12c5-4398-9f07-bf0766d18eef" providerId="ADAL" clId="{5A3DD090-16DA-430D-B210-0EE79B163625}" dt="2021-02-24T12:53:20.595" v="202" actId="478"/>
          <ac:spMkLst>
            <pc:docMk/>
            <pc:sldMk cId="299152257" sldId="292"/>
            <ac:spMk id="103" creationId="{262778A8-0486-4D06-9DBB-F3F0208F2D2E}"/>
          </ac:spMkLst>
        </pc:spChg>
        <pc:spChg chg="mod topLvl">
          <ac:chgData name="cmrodri@rhrk.uni-kl.de" userId="be67319d-12c5-4398-9f07-bf0766d18eef" providerId="ADAL" clId="{5A3DD090-16DA-430D-B210-0EE79B163625}" dt="2021-02-24T12:55:44.018" v="215" actId="165"/>
          <ac:spMkLst>
            <pc:docMk/>
            <pc:sldMk cId="299152257" sldId="292"/>
            <ac:spMk id="104" creationId="{8B6D7945-57DC-4C33-80EE-49ADC72B3769}"/>
          </ac:spMkLst>
        </pc:spChg>
        <pc:spChg chg="mod topLvl">
          <ac:chgData name="cmrodri@rhrk.uni-kl.de" userId="be67319d-12c5-4398-9f07-bf0766d18eef" providerId="ADAL" clId="{5A3DD090-16DA-430D-B210-0EE79B163625}" dt="2021-02-24T12:55:44.018" v="215" actId="165"/>
          <ac:spMkLst>
            <pc:docMk/>
            <pc:sldMk cId="299152257" sldId="292"/>
            <ac:spMk id="105" creationId="{BB235C2B-3E00-4595-9FDC-3C14A24EB2F3}"/>
          </ac:spMkLst>
        </pc:spChg>
        <pc:spChg chg="mod topLvl">
          <ac:chgData name="cmrodri@rhrk.uni-kl.de" userId="be67319d-12c5-4398-9f07-bf0766d18eef" providerId="ADAL" clId="{5A3DD090-16DA-430D-B210-0EE79B163625}" dt="2021-02-24T12:55:44.018" v="215" actId="165"/>
          <ac:spMkLst>
            <pc:docMk/>
            <pc:sldMk cId="299152257" sldId="292"/>
            <ac:spMk id="106" creationId="{E9C6044E-C86A-4A19-A707-69CE0780EF28}"/>
          </ac:spMkLst>
        </pc:spChg>
        <pc:spChg chg="mod topLvl">
          <ac:chgData name="cmrodri@rhrk.uni-kl.de" userId="be67319d-12c5-4398-9f07-bf0766d18eef" providerId="ADAL" clId="{5A3DD090-16DA-430D-B210-0EE79B163625}" dt="2021-02-24T12:55:44.018" v="215" actId="165"/>
          <ac:spMkLst>
            <pc:docMk/>
            <pc:sldMk cId="299152257" sldId="292"/>
            <ac:spMk id="107" creationId="{5D19BCD1-80A9-4ACA-BEC3-F4FE74130858}"/>
          </ac:spMkLst>
        </pc:spChg>
        <pc:spChg chg="del mod">
          <ac:chgData name="cmrodri@rhrk.uni-kl.de" userId="be67319d-12c5-4398-9f07-bf0766d18eef" providerId="ADAL" clId="{5A3DD090-16DA-430D-B210-0EE79B163625}" dt="2021-02-24T12:53:54.962" v="204" actId="478"/>
          <ac:spMkLst>
            <pc:docMk/>
            <pc:sldMk cId="299152257" sldId="292"/>
            <ac:spMk id="113" creationId="{9276ABDE-8E0D-496F-9978-3DB438201923}"/>
          </ac:spMkLst>
        </pc:spChg>
        <pc:spChg chg="del mod topLvl">
          <ac:chgData name="cmrodri@rhrk.uni-kl.de" userId="be67319d-12c5-4398-9f07-bf0766d18eef" providerId="ADAL" clId="{5A3DD090-16DA-430D-B210-0EE79B163625}" dt="2021-02-24T12:57:18.564" v="229" actId="478"/>
          <ac:spMkLst>
            <pc:docMk/>
            <pc:sldMk cId="299152257" sldId="292"/>
            <ac:spMk id="118" creationId="{D21A3D21-7EDA-45B3-9830-EC0C9132877C}"/>
          </ac:spMkLst>
        </pc:spChg>
        <pc:spChg chg="del mod">
          <ac:chgData name="cmrodri@rhrk.uni-kl.de" userId="be67319d-12c5-4398-9f07-bf0766d18eef" providerId="ADAL" clId="{5A3DD090-16DA-430D-B210-0EE79B163625}" dt="2021-02-24T12:57:56.289" v="237" actId="478"/>
          <ac:spMkLst>
            <pc:docMk/>
            <pc:sldMk cId="299152257" sldId="292"/>
            <ac:spMk id="131" creationId="{B507E9A4-3EBB-40C1-BA45-058859BB5EFB}"/>
          </ac:spMkLst>
        </pc:spChg>
        <pc:spChg chg="del mod">
          <ac:chgData name="cmrodri@rhrk.uni-kl.de" userId="be67319d-12c5-4398-9f07-bf0766d18eef" providerId="ADAL" clId="{5A3DD090-16DA-430D-B210-0EE79B163625}" dt="2021-02-24T12:53:54.962" v="204" actId="478"/>
          <ac:spMkLst>
            <pc:docMk/>
            <pc:sldMk cId="299152257" sldId="292"/>
            <ac:spMk id="133" creationId="{36056241-7ABA-4B06-BCF5-F2D9E3BEECE8}"/>
          </ac:spMkLst>
        </pc:spChg>
        <pc:spChg chg="del mod">
          <ac:chgData name="cmrodri@rhrk.uni-kl.de" userId="be67319d-12c5-4398-9f07-bf0766d18eef" providerId="ADAL" clId="{5A3DD090-16DA-430D-B210-0EE79B163625}" dt="2021-02-24T12:53:54.962" v="204" actId="478"/>
          <ac:spMkLst>
            <pc:docMk/>
            <pc:sldMk cId="299152257" sldId="292"/>
            <ac:spMk id="139" creationId="{8D251B1F-3AAB-4D2A-AF94-2519518A2123}"/>
          </ac:spMkLst>
        </pc:spChg>
        <pc:spChg chg="mod topLvl">
          <ac:chgData name="cmrodri@rhrk.uni-kl.de" userId="be67319d-12c5-4398-9f07-bf0766d18eef" providerId="ADAL" clId="{5A3DD090-16DA-430D-B210-0EE79B163625}" dt="2021-02-24T12:56:17.673" v="227" actId="1036"/>
          <ac:spMkLst>
            <pc:docMk/>
            <pc:sldMk cId="299152257" sldId="292"/>
            <ac:spMk id="142" creationId="{03810009-7167-4F5D-84B3-9C5E44D4ADCF}"/>
          </ac:spMkLst>
        </pc:spChg>
        <pc:spChg chg="del mod">
          <ac:chgData name="cmrodri@rhrk.uni-kl.de" userId="be67319d-12c5-4398-9f07-bf0766d18eef" providerId="ADAL" clId="{5A3DD090-16DA-430D-B210-0EE79B163625}" dt="2021-02-24T12:53:54.962" v="204" actId="478"/>
          <ac:spMkLst>
            <pc:docMk/>
            <pc:sldMk cId="299152257" sldId="292"/>
            <ac:spMk id="144" creationId="{4139E4A7-9EE6-42C0-A07D-BFE1EB8D4BA4}"/>
          </ac:spMkLst>
        </pc:spChg>
        <pc:spChg chg="mod">
          <ac:chgData name="cmrodri@rhrk.uni-kl.de" userId="be67319d-12c5-4398-9f07-bf0766d18eef" providerId="ADAL" clId="{5A3DD090-16DA-430D-B210-0EE79B163625}" dt="2021-02-24T13:01:35.696" v="270" actId="20577"/>
          <ac:spMkLst>
            <pc:docMk/>
            <pc:sldMk cId="299152257" sldId="292"/>
            <ac:spMk id="191" creationId="{8BED3CBF-F7E0-4BD7-9039-4A6B0468B85D}"/>
          </ac:spMkLst>
        </pc:spChg>
        <pc:spChg chg="add mod">
          <ac:chgData name="cmrodri@rhrk.uni-kl.de" userId="be67319d-12c5-4398-9f07-bf0766d18eef" providerId="ADAL" clId="{5A3DD090-16DA-430D-B210-0EE79B163625}" dt="2021-02-24T12:25:32.873" v="113" actId="164"/>
          <ac:spMkLst>
            <pc:docMk/>
            <pc:sldMk cId="299152257" sldId="292"/>
            <ac:spMk id="248" creationId="{1C74B5E3-4336-4DEC-8670-87951B26D70B}"/>
          </ac:spMkLst>
        </pc:spChg>
        <pc:spChg chg="add del mod">
          <ac:chgData name="cmrodri@rhrk.uni-kl.de" userId="be67319d-12c5-4398-9f07-bf0766d18eef" providerId="ADAL" clId="{5A3DD090-16DA-430D-B210-0EE79B163625}" dt="2021-02-24T12:54:21.422" v="206"/>
          <ac:spMkLst>
            <pc:docMk/>
            <pc:sldMk cId="299152257" sldId="292"/>
            <ac:spMk id="249" creationId="{AB4687B6-50C2-4FBD-A855-9C4105C2617D}"/>
          </ac:spMkLst>
        </pc:spChg>
        <pc:spChg chg="add del mod">
          <ac:chgData name="cmrodri@rhrk.uni-kl.de" userId="be67319d-12c5-4398-9f07-bf0766d18eef" providerId="ADAL" clId="{5A3DD090-16DA-430D-B210-0EE79B163625}" dt="2021-02-24T12:54:21.422" v="206"/>
          <ac:spMkLst>
            <pc:docMk/>
            <pc:sldMk cId="299152257" sldId="292"/>
            <ac:spMk id="251" creationId="{7F0C2B43-8075-4D9F-BC79-B18CE126027C}"/>
          </ac:spMkLst>
        </pc:spChg>
        <pc:spChg chg="add del mod">
          <ac:chgData name="cmrodri@rhrk.uni-kl.de" userId="be67319d-12c5-4398-9f07-bf0766d18eef" providerId="ADAL" clId="{5A3DD090-16DA-430D-B210-0EE79B163625}" dt="2021-02-24T12:54:21.422" v="206"/>
          <ac:spMkLst>
            <pc:docMk/>
            <pc:sldMk cId="299152257" sldId="292"/>
            <ac:spMk id="256" creationId="{60C0AFCE-7F15-43F2-AEB5-F6D617B6CE97}"/>
          </ac:spMkLst>
        </pc:spChg>
        <pc:spChg chg="add del mod">
          <ac:chgData name="cmrodri@rhrk.uni-kl.de" userId="be67319d-12c5-4398-9f07-bf0766d18eef" providerId="ADAL" clId="{5A3DD090-16DA-430D-B210-0EE79B163625}" dt="2021-02-24T12:54:21.422" v="206"/>
          <ac:spMkLst>
            <pc:docMk/>
            <pc:sldMk cId="299152257" sldId="292"/>
            <ac:spMk id="257" creationId="{B631BC97-FEFA-42BC-A15E-159CBCF49350}"/>
          </ac:spMkLst>
        </pc:spChg>
        <pc:spChg chg="add mod">
          <ac:chgData name="cmrodri@rhrk.uni-kl.de" userId="be67319d-12c5-4398-9f07-bf0766d18eef" providerId="ADAL" clId="{5A3DD090-16DA-430D-B210-0EE79B163625}" dt="2021-02-24T12:54:47.007" v="207"/>
          <ac:spMkLst>
            <pc:docMk/>
            <pc:sldMk cId="299152257" sldId="292"/>
            <ac:spMk id="282" creationId="{43D7EDA3-7408-410E-827A-0C2954A86204}"/>
          </ac:spMkLst>
        </pc:spChg>
        <pc:spChg chg="add mod">
          <ac:chgData name="cmrodri@rhrk.uni-kl.de" userId="be67319d-12c5-4398-9f07-bf0766d18eef" providerId="ADAL" clId="{5A3DD090-16DA-430D-B210-0EE79B163625}" dt="2021-02-24T12:54:47.007" v="207"/>
          <ac:spMkLst>
            <pc:docMk/>
            <pc:sldMk cId="299152257" sldId="292"/>
            <ac:spMk id="284" creationId="{4582D0EF-09EE-4CDA-83D9-2D01E74F86FE}"/>
          </ac:spMkLst>
        </pc:spChg>
        <pc:spChg chg="add del mod">
          <ac:chgData name="cmrodri@rhrk.uni-kl.de" userId="be67319d-12c5-4398-9f07-bf0766d18eef" providerId="ADAL" clId="{5A3DD090-16DA-430D-B210-0EE79B163625}" dt="2021-02-24T12:25:47.269" v="132" actId="12788"/>
          <ac:spMkLst>
            <pc:docMk/>
            <pc:sldMk cId="299152257" sldId="292"/>
            <ac:spMk id="287" creationId="{27FEFAE2-7BD5-4359-892E-46EA8F6A1B0E}"/>
          </ac:spMkLst>
        </pc:spChg>
        <pc:spChg chg="del">
          <ac:chgData name="cmrodri@rhrk.uni-kl.de" userId="be67319d-12c5-4398-9f07-bf0766d18eef" providerId="ADAL" clId="{5A3DD090-16DA-430D-B210-0EE79B163625}" dt="2021-02-24T12:25:26.347" v="111" actId="478"/>
          <ac:spMkLst>
            <pc:docMk/>
            <pc:sldMk cId="299152257" sldId="292"/>
            <ac:spMk id="290" creationId="{69CD494C-7488-4805-B321-A587FED0164C}"/>
          </ac:spMkLst>
        </pc:spChg>
        <pc:spChg chg="add mod">
          <ac:chgData name="cmrodri@rhrk.uni-kl.de" userId="be67319d-12c5-4398-9f07-bf0766d18eef" providerId="ADAL" clId="{5A3DD090-16DA-430D-B210-0EE79B163625}" dt="2021-02-24T12:54:47.007" v="207"/>
          <ac:spMkLst>
            <pc:docMk/>
            <pc:sldMk cId="299152257" sldId="292"/>
            <ac:spMk id="299" creationId="{973963F8-60B0-4A7D-92F6-2FA16890524B}"/>
          </ac:spMkLst>
        </pc:spChg>
        <pc:spChg chg="add mod">
          <ac:chgData name="cmrodri@rhrk.uni-kl.de" userId="be67319d-12c5-4398-9f07-bf0766d18eef" providerId="ADAL" clId="{5A3DD090-16DA-430D-B210-0EE79B163625}" dt="2021-02-24T13:15:57.030" v="286" actId="1036"/>
          <ac:spMkLst>
            <pc:docMk/>
            <pc:sldMk cId="299152257" sldId="292"/>
            <ac:spMk id="300" creationId="{3FA21A95-A789-47D2-BAD6-F0481ED463D4}"/>
          </ac:spMkLst>
        </pc:spChg>
        <pc:spChg chg="add mod">
          <ac:chgData name="cmrodri@rhrk.uni-kl.de" userId="be67319d-12c5-4398-9f07-bf0766d18eef" providerId="ADAL" clId="{5A3DD090-16DA-430D-B210-0EE79B163625}" dt="2021-02-24T13:17:51.196" v="294" actId="1036"/>
          <ac:spMkLst>
            <pc:docMk/>
            <pc:sldMk cId="299152257" sldId="292"/>
            <ac:spMk id="308" creationId="{6DE282F5-F837-4D34-9476-5A47CCE6C79D}"/>
          </ac:spMkLst>
        </pc:spChg>
        <pc:spChg chg="add mod">
          <ac:chgData name="cmrodri@rhrk.uni-kl.de" userId="be67319d-12c5-4398-9f07-bf0766d18eef" providerId="ADAL" clId="{5A3DD090-16DA-430D-B210-0EE79B163625}" dt="2021-02-24T12:58:34.541" v="254" actId="1037"/>
          <ac:spMkLst>
            <pc:docMk/>
            <pc:sldMk cId="299152257" sldId="292"/>
            <ac:spMk id="313" creationId="{A2C30833-E73E-4B24-BBBC-90D7AA978DB0}"/>
          </ac:spMkLst>
        </pc:spChg>
        <pc:grpChg chg="add mod">
          <ac:chgData name="cmrodri@rhrk.uni-kl.de" userId="be67319d-12c5-4398-9f07-bf0766d18eef" providerId="ADAL" clId="{5A3DD090-16DA-430D-B210-0EE79B163625}" dt="2021-02-24T12:26:18.351" v="144" actId="1037"/>
          <ac:grpSpMkLst>
            <pc:docMk/>
            <pc:sldMk cId="299152257" sldId="292"/>
            <ac:grpSpMk id="3" creationId="{1F33D8A1-B9F7-4132-85E7-271DC698D8E3}"/>
          </ac:grpSpMkLst>
        </pc:grpChg>
        <pc:grpChg chg="add del mod">
          <ac:chgData name="cmrodri@rhrk.uni-kl.de" userId="be67319d-12c5-4398-9f07-bf0766d18eef" providerId="ADAL" clId="{5A3DD090-16DA-430D-B210-0EE79B163625}" dt="2021-02-24T12:55:44.018" v="215" actId="165"/>
          <ac:grpSpMkLst>
            <pc:docMk/>
            <pc:sldMk cId="299152257" sldId="292"/>
            <ac:grpSpMk id="85" creationId="{3A5CEF8F-673E-47BF-8259-C3226A4CBD17}"/>
          </ac:grpSpMkLst>
        </pc:grpChg>
        <pc:grpChg chg="del mod topLvl">
          <ac:chgData name="cmrodri@rhrk.uni-kl.de" userId="be67319d-12c5-4398-9f07-bf0766d18eef" providerId="ADAL" clId="{5A3DD090-16DA-430D-B210-0EE79B163625}" dt="2021-02-24T12:53:54.962" v="204" actId="478"/>
          <ac:grpSpMkLst>
            <pc:docMk/>
            <pc:sldMk cId="299152257" sldId="292"/>
            <ac:grpSpMk id="87" creationId="{8E74CF30-7505-435F-8497-58A1D965F1B5}"/>
          </ac:grpSpMkLst>
        </pc:grpChg>
        <pc:grpChg chg="del mod topLvl">
          <ac:chgData name="cmrodri@rhrk.uni-kl.de" userId="be67319d-12c5-4398-9f07-bf0766d18eef" providerId="ADAL" clId="{5A3DD090-16DA-430D-B210-0EE79B163625}" dt="2021-02-24T12:57:56.289" v="237" actId="478"/>
          <ac:grpSpMkLst>
            <pc:docMk/>
            <pc:sldMk cId="299152257" sldId="292"/>
            <ac:grpSpMk id="88" creationId="{A6F99FB7-FA11-4CF0-BDF5-58CDCE7CD08C}"/>
          </ac:grpSpMkLst>
        </pc:grpChg>
        <pc:grpChg chg="del mod topLvl">
          <ac:chgData name="cmrodri@rhrk.uni-kl.de" userId="be67319d-12c5-4398-9f07-bf0766d18eef" providerId="ADAL" clId="{5A3DD090-16DA-430D-B210-0EE79B163625}" dt="2021-02-24T12:57:18.564" v="229" actId="478"/>
          <ac:grpSpMkLst>
            <pc:docMk/>
            <pc:sldMk cId="299152257" sldId="292"/>
            <ac:grpSpMk id="89" creationId="{AF03C72D-4CC5-47D2-9349-CAA84431D447}"/>
          </ac:grpSpMkLst>
        </pc:grpChg>
        <pc:grpChg chg="mod topLvl">
          <ac:chgData name="cmrodri@rhrk.uni-kl.de" userId="be67319d-12c5-4398-9f07-bf0766d18eef" providerId="ADAL" clId="{5A3DD090-16DA-430D-B210-0EE79B163625}" dt="2021-02-24T12:55:44.018" v="215" actId="165"/>
          <ac:grpSpMkLst>
            <pc:docMk/>
            <pc:sldMk cId="299152257" sldId="292"/>
            <ac:grpSpMk id="90" creationId="{00AD012C-741D-4CCD-8DC7-0627E66D55FC}"/>
          </ac:grpSpMkLst>
        </pc:grpChg>
        <pc:grpChg chg="mod topLvl">
          <ac:chgData name="cmrodri@rhrk.uni-kl.de" userId="be67319d-12c5-4398-9f07-bf0766d18eef" providerId="ADAL" clId="{5A3DD090-16DA-430D-B210-0EE79B163625}" dt="2021-02-24T12:57:18.564" v="229" actId="478"/>
          <ac:grpSpMkLst>
            <pc:docMk/>
            <pc:sldMk cId="299152257" sldId="292"/>
            <ac:grpSpMk id="117" creationId="{E26BEFB1-51CB-40B7-8FAC-DF4BAC2004D1}"/>
          </ac:grpSpMkLst>
        </pc:grpChg>
        <pc:grpChg chg="del mod">
          <ac:chgData name="cmrodri@rhrk.uni-kl.de" userId="be67319d-12c5-4398-9f07-bf0766d18eef" providerId="ADAL" clId="{5A3DD090-16DA-430D-B210-0EE79B163625}" dt="2021-02-24T12:53:54.962" v="204" actId="478"/>
          <ac:grpSpMkLst>
            <pc:docMk/>
            <pc:sldMk cId="299152257" sldId="292"/>
            <ac:grpSpMk id="134" creationId="{D5C293B9-FBBB-4B7E-AC98-882FA6AAEBE2}"/>
          </ac:grpSpMkLst>
        </pc:grpChg>
        <pc:grpChg chg="del mod">
          <ac:chgData name="cmrodri@rhrk.uni-kl.de" userId="be67319d-12c5-4398-9f07-bf0766d18eef" providerId="ADAL" clId="{5A3DD090-16DA-430D-B210-0EE79B163625}" dt="2021-02-24T12:53:54.962" v="204" actId="478"/>
          <ac:grpSpMkLst>
            <pc:docMk/>
            <pc:sldMk cId="299152257" sldId="292"/>
            <ac:grpSpMk id="135" creationId="{A9D76A32-2B44-491E-8881-E3D3415DF37B}"/>
          </ac:grpSpMkLst>
        </pc:grpChg>
        <pc:grpChg chg="del mod">
          <ac:chgData name="cmrodri@rhrk.uni-kl.de" userId="be67319d-12c5-4398-9f07-bf0766d18eef" providerId="ADAL" clId="{5A3DD090-16DA-430D-B210-0EE79B163625}" dt="2021-02-24T12:53:54.962" v="204" actId="478"/>
          <ac:grpSpMkLst>
            <pc:docMk/>
            <pc:sldMk cId="299152257" sldId="292"/>
            <ac:grpSpMk id="137" creationId="{77128D9F-76CF-4C4A-9BA6-6A719F47254A}"/>
          </ac:grpSpMkLst>
        </pc:grpChg>
        <pc:grpChg chg="mod">
          <ac:chgData name="cmrodri@rhrk.uni-kl.de" userId="be67319d-12c5-4398-9f07-bf0766d18eef" providerId="ADAL" clId="{5A3DD090-16DA-430D-B210-0EE79B163625}" dt="2021-02-24T13:09:55.432" v="278" actId="207"/>
          <ac:grpSpMkLst>
            <pc:docMk/>
            <pc:sldMk cId="299152257" sldId="292"/>
            <ac:grpSpMk id="264" creationId="{EEC81EB0-F439-48C7-BE7C-C233EE4EA7E7}"/>
          </ac:grpSpMkLst>
        </pc:grpChg>
        <pc:grpChg chg="mod ord">
          <ac:chgData name="cmrodri@rhrk.uni-kl.de" userId="be67319d-12c5-4398-9f07-bf0766d18eef" providerId="ADAL" clId="{5A3DD090-16DA-430D-B210-0EE79B163625}" dt="2021-02-24T13:09:55.432" v="278" actId="207"/>
          <ac:grpSpMkLst>
            <pc:docMk/>
            <pc:sldMk cId="299152257" sldId="292"/>
            <ac:grpSpMk id="268" creationId="{C643B09D-3F11-4092-B072-D41BE81C14B7}"/>
          </ac:grpSpMkLst>
        </pc:grpChg>
        <pc:grpChg chg="ord">
          <ac:chgData name="cmrodri@rhrk.uni-kl.de" userId="be67319d-12c5-4398-9f07-bf0766d18eef" providerId="ADAL" clId="{5A3DD090-16DA-430D-B210-0EE79B163625}" dt="2021-02-24T12:53:14.826" v="201" actId="167"/>
          <ac:grpSpMkLst>
            <pc:docMk/>
            <pc:sldMk cId="299152257" sldId="292"/>
            <ac:grpSpMk id="272" creationId="{52B84A38-8142-457D-B051-01039D1DBC1D}"/>
          </ac:grpSpMkLst>
        </pc:grpChg>
        <pc:grpChg chg="del">
          <ac:chgData name="cmrodri@rhrk.uni-kl.de" userId="be67319d-12c5-4398-9f07-bf0766d18eef" providerId="ADAL" clId="{5A3DD090-16DA-430D-B210-0EE79B163625}" dt="2021-02-24T12:25:26.347" v="111" actId="478"/>
          <ac:grpSpMkLst>
            <pc:docMk/>
            <pc:sldMk cId="299152257" sldId="292"/>
            <ac:grpSpMk id="288" creationId="{AB26EF43-29C2-4AC1-A0FD-097C2C1CF84E}"/>
          </ac:grpSpMkLst>
        </pc:grpChg>
        <pc:picChg chg="mod topLvl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91" creationId="{88D681E5-5118-4DC0-91E2-D6F0C7D0239C}"/>
          </ac:picMkLst>
        </pc:picChg>
        <pc:picChg chg="mod topLvl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92" creationId="{E670174A-3EF3-480E-81FB-B95443D00975}"/>
          </ac:picMkLst>
        </pc:picChg>
        <pc:picChg chg="mod topLvl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95" creationId="{F9139E79-B1D8-45B7-90FF-05454AE04C81}"/>
          </ac:picMkLst>
        </pc:picChg>
        <pc:picChg chg="mod topLvl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96" creationId="{B683213D-0AC7-4D15-8896-25D824C27DA2}"/>
          </ac:picMkLst>
        </pc:picChg>
        <pc:picChg chg="mod topLvl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109" creationId="{902B90BB-4C3F-44B7-BBF5-AF2BB0875159}"/>
          </ac:picMkLst>
        </pc:picChg>
        <pc:picChg chg="mod topLvl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110" creationId="{F02B6A5A-5E6B-4EB9-82FB-49A680D9EDB6}"/>
          </ac:picMkLst>
        </pc:picChg>
        <pc:picChg chg="mod topLvl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111" creationId="{E347822B-9657-4A19-800D-D9949D0B9A71}"/>
          </ac:picMkLst>
        </pc:picChg>
        <pc:picChg chg="mod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112" creationId="{FB18DC90-5EB8-4BA4-904C-A1A9C9D27BF2}"/>
          </ac:picMkLst>
        </pc:picChg>
        <pc:picChg chg="del mod">
          <ac:chgData name="cmrodri@rhrk.uni-kl.de" userId="be67319d-12c5-4398-9f07-bf0766d18eef" providerId="ADAL" clId="{5A3DD090-16DA-430D-B210-0EE79B163625}" dt="2021-02-24T12:53:54.962" v="204" actId="478"/>
          <ac:picMkLst>
            <pc:docMk/>
            <pc:sldMk cId="299152257" sldId="292"/>
            <ac:picMk id="114" creationId="{E86B46DD-33F7-47C7-91A5-E144FD281F4E}"/>
          </ac:picMkLst>
        </pc:picChg>
        <pc:picChg chg="del mod">
          <ac:chgData name="cmrodri@rhrk.uni-kl.de" userId="be67319d-12c5-4398-9f07-bf0766d18eef" providerId="ADAL" clId="{5A3DD090-16DA-430D-B210-0EE79B163625}" dt="2021-02-24T12:53:54.962" v="204" actId="478"/>
          <ac:picMkLst>
            <pc:docMk/>
            <pc:sldMk cId="299152257" sldId="292"/>
            <ac:picMk id="115" creationId="{10CD53B0-A9DD-41AD-A297-0D6B87302030}"/>
          </ac:picMkLst>
        </pc:picChg>
        <pc:picChg chg="mod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116" creationId="{2477AE2C-761E-4281-896A-81CC72BF52CD}"/>
          </ac:picMkLst>
        </pc:picChg>
        <pc:picChg chg="del mod">
          <ac:chgData name="cmrodri@rhrk.uni-kl.de" userId="be67319d-12c5-4398-9f07-bf0766d18eef" providerId="ADAL" clId="{5A3DD090-16DA-430D-B210-0EE79B163625}" dt="2021-02-24T12:57:18.564" v="229" actId="478"/>
          <ac:picMkLst>
            <pc:docMk/>
            <pc:sldMk cId="299152257" sldId="292"/>
            <ac:picMk id="119" creationId="{1D683528-E8E4-4FDF-99A4-4BAFF844800A}"/>
          </ac:picMkLst>
        </pc:picChg>
        <pc:picChg chg="mod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120" creationId="{BCD3E044-6742-4955-BDB4-09CBADE5E030}"/>
          </ac:picMkLst>
        </pc:picChg>
        <pc:picChg chg="del mod">
          <ac:chgData name="cmrodri@rhrk.uni-kl.de" userId="be67319d-12c5-4398-9f07-bf0766d18eef" providerId="ADAL" clId="{5A3DD090-16DA-430D-B210-0EE79B163625}" dt="2021-02-24T12:57:18.564" v="229" actId="478"/>
          <ac:picMkLst>
            <pc:docMk/>
            <pc:sldMk cId="299152257" sldId="292"/>
            <ac:picMk id="121" creationId="{078E36C9-697A-483E-BB4C-D84ABF2C61C1}"/>
          </ac:picMkLst>
        </pc:picChg>
        <pc:picChg chg="del mod">
          <ac:chgData name="cmrodri@rhrk.uni-kl.de" userId="be67319d-12c5-4398-9f07-bf0766d18eef" providerId="ADAL" clId="{5A3DD090-16DA-430D-B210-0EE79B163625}" dt="2021-02-24T12:57:18.564" v="229" actId="478"/>
          <ac:picMkLst>
            <pc:docMk/>
            <pc:sldMk cId="299152257" sldId="292"/>
            <ac:picMk id="122" creationId="{58DC47FD-346C-4643-8A8C-CF94E620DFD2}"/>
          </ac:picMkLst>
        </pc:picChg>
        <pc:picChg chg="del mod">
          <ac:chgData name="cmrodri@rhrk.uni-kl.de" userId="be67319d-12c5-4398-9f07-bf0766d18eef" providerId="ADAL" clId="{5A3DD090-16DA-430D-B210-0EE79B163625}" dt="2021-02-24T12:57:18.564" v="229" actId="478"/>
          <ac:picMkLst>
            <pc:docMk/>
            <pc:sldMk cId="299152257" sldId="292"/>
            <ac:picMk id="123" creationId="{38154C47-527D-49C7-BB11-1AF4126CC212}"/>
          </ac:picMkLst>
        </pc:picChg>
        <pc:picChg chg="mod">
          <ac:chgData name="cmrodri@rhrk.uni-kl.de" userId="be67319d-12c5-4398-9f07-bf0766d18eef" providerId="ADAL" clId="{5A3DD090-16DA-430D-B210-0EE79B163625}" dt="2021-02-24T12:55:44.018" v="215" actId="165"/>
          <ac:picMkLst>
            <pc:docMk/>
            <pc:sldMk cId="299152257" sldId="292"/>
            <ac:picMk id="124" creationId="{B768654B-F98B-4F2B-A119-43EAFCC80A69}"/>
          </ac:picMkLst>
        </pc:picChg>
        <pc:picChg chg="del mod">
          <ac:chgData name="cmrodri@rhrk.uni-kl.de" userId="be67319d-12c5-4398-9f07-bf0766d18eef" providerId="ADAL" clId="{5A3DD090-16DA-430D-B210-0EE79B163625}" dt="2021-02-24T12:57:18.564" v="229" actId="478"/>
          <ac:picMkLst>
            <pc:docMk/>
            <pc:sldMk cId="299152257" sldId="292"/>
            <ac:picMk id="125" creationId="{68D00BB4-9800-48EB-8C05-07D0A519DD60}"/>
          </ac:picMkLst>
        </pc:picChg>
        <pc:picChg chg="mod topLvl">
          <ac:chgData name="cmrodri@rhrk.uni-kl.de" userId="be67319d-12c5-4398-9f07-bf0766d18eef" providerId="ADAL" clId="{5A3DD090-16DA-430D-B210-0EE79B163625}" dt="2021-02-24T12:57:56.289" v="237" actId="478"/>
          <ac:picMkLst>
            <pc:docMk/>
            <pc:sldMk cId="299152257" sldId="292"/>
            <ac:picMk id="126" creationId="{025B2DD2-A0F7-47F0-A769-FB4251807180}"/>
          </ac:picMkLst>
        </pc:picChg>
        <pc:picChg chg="del mod">
          <ac:chgData name="cmrodri@rhrk.uni-kl.de" userId="be67319d-12c5-4398-9f07-bf0766d18eef" providerId="ADAL" clId="{5A3DD090-16DA-430D-B210-0EE79B163625}" dt="2021-02-24T12:57:56.289" v="237" actId="478"/>
          <ac:picMkLst>
            <pc:docMk/>
            <pc:sldMk cId="299152257" sldId="292"/>
            <ac:picMk id="127" creationId="{7965812F-F17A-4B86-8760-EC43C2309BFC}"/>
          </ac:picMkLst>
        </pc:picChg>
        <pc:picChg chg="del mod">
          <ac:chgData name="cmrodri@rhrk.uni-kl.de" userId="be67319d-12c5-4398-9f07-bf0766d18eef" providerId="ADAL" clId="{5A3DD090-16DA-430D-B210-0EE79B163625}" dt="2021-02-24T12:57:56.289" v="237" actId="478"/>
          <ac:picMkLst>
            <pc:docMk/>
            <pc:sldMk cId="299152257" sldId="292"/>
            <ac:picMk id="128" creationId="{B9A9A6FB-13AF-4C74-8A0F-F837BE7C3C2A}"/>
          </ac:picMkLst>
        </pc:picChg>
        <pc:picChg chg="del mod topLvl">
          <ac:chgData name="cmrodri@rhrk.uni-kl.de" userId="be67319d-12c5-4398-9f07-bf0766d18eef" providerId="ADAL" clId="{5A3DD090-16DA-430D-B210-0EE79B163625}" dt="2021-02-24T12:57:56.289" v="237" actId="478"/>
          <ac:picMkLst>
            <pc:docMk/>
            <pc:sldMk cId="299152257" sldId="292"/>
            <ac:picMk id="129" creationId="{42067A69-42FA-4E81-9847-EF3BADFEF3C5}"/>
          </ac:picMkLst>
        </pc:picChg>
        <pc:picChg chg="del mod">
          <ac:chgData name="cmrodri@rhrk.uni-kl.de" userId="be67319d-12c5-4398-9f07-bf0766d18eef" providerId="ADAL" clId="{5A3DD090-16DA-430D-B210-0EE79B163625}" dt="2021-02-24T12:53:54.962" v="204" actId="478"/>
          <ac:picMkLst>
            <pc:docMk/>
            <pc:sldMk cId="299152257" sldId="292"/>
            <ac:picMk id="132" creationId="{C0DBE501-34D3-487F-9FAD-47D10632EE12}"/>
          </ac:picMkLst>
        </pc:picChg>
        <pc:picChg chg="del mod">
          <ac:chgData name="cmrodri@rhrk.uni-kl.de" userId="be67319d-12c5-4398-9f07-bf0766d18eef" providerId="ADAL" clId="{5A3DD090-16DA-430D-B210-0EE79B163625}" dt="2021-02-24T12:53:54.962" v="204" actId="478"/>
          <ac:picMkLst>
            <pc:docMk/>
            <pc:sldMk cId="299152257" sldId="292"/>
            <ac:picMk id="136" creationId="{5B5B10E9-9251-4666-97C3-FE85406960EC}"/>
          </ac:picMkLst>
        </pc:picChg>
        <pc:picChg chg="del mod">
          <ac:chgData name="cmrodri@rhrk.uni-kl.de" userId="be67319d-12c5-4398-9f07-bf0766d18eef" providerId="ADAL" clId="{5A3DD090-16DA-430D-B210-0EE79B163625}" dt="2021-02-24T12:53:54.962" v="204" actId="478"/>
          <ac:picMkLst>
            <pc:docMk/>
            <pc:sldMk cId="299152257" sldId="292"/>
            <ac:picMk id="138" creationId="{19473481-5487-4C42-B001-66908B1FF166}"/>
          </ac:picMkLst>
        </pc:picChg>
        <pc:picChg chg="del mod">
          <ac:chgData name="cmrodri@rhrk.uni-kl.de" userId="be67319d-12c5-4398-9f07-bf0766d18eef" providerId="ADAL" clId="{5A3DD090-16DA-430D-B210-0EE79B163625}" dt="2021-02-24T12:53:54.962" v="204" actId="478"/>
          <ac:picMkLst>
            <pc:docMk/>
            <pc:sldMk cId="299152257" sldId="292"/>
            <ac:picMk id="141" creationId="{4161DCDC-A163-4401-BDF1-CE4CF32F1598}"/>
          </ac:picMkLst>
        </pc:picChg>
        <pc:picChg chg="del mod">
          <ac:chgData name="cmrodri@rhrk.uni-kl.de" userId="be67319d-12c5-4398-9f07-bf0766d18eef" providerId="ADAL" clId="{5A3DD090-16DA-430D-B210-0EE79B163625}" dt="2021-02-24T12:53:54.962" v="204" actId="478"/>
          <ac:picMkLst>
            <pc:docMk/>
            <pc:sldMk cId="299152257" sldId="292"/>
            <ac:picMk id="143" creationId="{ED63B7CC-F683-4496-9406-93AE410DFB2D}"/>
          </ac:picMkLst>
        </pc:picChg>
        <pc:picChg chg="ord">
          <ac:chgData name="cmrodri@rhrk.uni-kl.de" userId="be67319d-12c5-4398-9f07-bf0766d18eef" providerId="ADAL" clId="{5A3DD090-16DA-430D-B210-0EE79B163625}" dt="2021-02-24T12:55:07.971" v="214" actId="167"/>
          <ac:picMkLst>
            <pc:docMk/>
            <pc:sldMk cId="299152257" sldId="292"/>
            <ac:picMk id="162" creationId="{EFDA62CE-09DE-44DB-AB87-7D9C7F3E6828}"/>
          </ac:picMkLst>
        </pc:picChg>
        <pc:picChg chg="add mod">
          <ac:chgData name="cmrodri@rhrk.uni-kl.de" userId="be67319d-12c5-4398-9f07-bf0766d18eef" providerId="ADAL" clId="{5A3DD090-16DA-430D-B210-0EE79B163625}" dt="2021-02-24T12:25:32.873" v="113" actId="164"/>
          <ac:picMkLst>
            <pc:docMk/>
            <pc:sldMk cId="299152257" sldId="292"/>
            <ac:picMk id="247" creationId="{883D0A97-7F8A-46E2-B965-F7E03C4365A3}"/>
          </ac:picMkLst>
        </pc:picChg>
        <pc:picChg chg="add del mod">
          <ac:chgData name="cmrodri@rhrk.uni-kl.de" userId="be67319d-12c5-4398-9f07-bf0766d18eef" providerId="ADAL" clId="{5A3DD090-16DA-430D-B210-0EE79B163625}" dt="2021-02-24T12:54:21.422" v="206"/>
          <ac:picMkLst>
            <pc:docMk/>
            <pc:sldMk cId="299152257" sldId="292"/>
            <ac:picMk id="250" creationId="{F6ACA4D0-F537-4063-A0AE-8C114235351C}"/>
          </ac:picMkLst>
        </pc:picChg>
        <pc:picChg chg="add del mod">
          <ac:chgData name="cmrodri@rhrk.uni-kl.de" userId="be67319d-12c5-4398-9f07-bf0766d18eef" providerId="ADAL" clId="{5A3DD090-16DA-430D-B210-0EE79B163625}" dt="2021-02-24T12:54:21.422" v="206"/>
          <ac:picMkLst>
            <pc:docMk/>
            <pc:sldMk cId="299152257" sldId="292"/>
            <ac:picMk id="252" creationId="{380C5AA0-BC16-46AA-8DCC-D84DA7C588C0}"/>
          </ac:picMkLst>
        </pc:picChg>
        <pc:picChg chg="add del mod">
          <ac:chgData name="cmrodri@rhrk.uni-kl.de" userId="be67319d-12c5-4398-9f07-bf0766d18eef" providerId="ADAL" clId="{5A3DD090-16DA-430D-B210-0EE79B163625}" dt="2021-02-24T12:54:21.422" v="206"/>
          <ac:picMkLst>
            <pc:docMk/>
            <pc:sldMk cId="299152257" sldId="292"/>
            <ac:picMk id="253" creationId="{FAFFA0FE-B2F9-4958-B4A6-AFBC2F6EEE79}"/>
          </ac:picMkLst>
        </pc:picChg>
        <pc:picChg chg="mod">
          <ac:chgData name="cmrodri@rhrk.uni-kl.de" userId="be67319d-12c5-4398-9f07-bf0766d18eef" providerId="ADAL" clId="{5A3DD090-16DA-430D-B210-0EE79B163625}" dt="2021-02-24T13:09:55.432" v="278" actId="207"/>
          <ac:picMkLst>
            <pc:docMk/>
            <pc:sldMk cId="299152257" sldId="292"/>
            <ac:picMk id="254" creationId="{B2498082-49C8-41D8-B692-A978EC402402}"/>
          </ac:picMkLst>
        </pc:picChg>
        <pc:picChg chg="add del mod">
          <ac:chgData name="cmrodri@rhrk.uni-kl.de" userId="be67319d-12c5-4398-9f07-bf0766d18eef" providerId="ADAL" clId="{5A3DD090-16DA-430D-B210-0EE79B163625}" dt="2021-02-24T12:54:21.422" v="206"/>
          <ac:picMkLst>
            <pc:docMk/>
            <pc:sldMk cId="299152257" sldId="292"/>
            <ac:picMk id="255" creationId="{F09CF76F-3BB8-4181-8357-26B89AD4029E}"/>
          </ac:picMkLst>
        </pc:picChg>
        <pc:picChg chg="add del mod">
          <ac:chgData name="cmrodri@rhrk.uni-kl.de" userId="be67319d-12c5-4398-9f07-bf0766d18eef" providerId="ADAL" clId="{5A3DD090-16DA-430D-B210-0EE79B163625}" dt="2021-02-24T12:54:21.422" v="206"/>
          <ac:picMkLst>
            <pc:docMk/>
            <pc:sldMk cId="299152257" sldId="292"/>
            <ac:picMk id="258" creationId="{D45A97FF-98EF-4F35-8D9F-3C95F3ED3488}"/>
          </ac:picMkLst>
        </pc:picChg>
        <pc:picChg chg="add del mod">
          <ac:chgData name="cmrodri@rhrk.uni-kl.de" userId="be67319d-12c5-4398-9f07-bf0766d18eef" providerId="ADAL" clId="{5A3DD090-16DA-430D-B210-0EE79B163625}" dt="2021-02-24T12:54:21.422" v="206"/>
          <ac:picMkLst>
            <pc:docMk/>
            <pc:sldMk cId="299152257" sldId="292"/>
            <ac:picMk id="260" creationId="{05792A48-DC52-4C7D-B358-388E633CA7A5}"/>
          </ac:picMkLst>
        </pc:picChg>
        <pc:picChg chg="mod">
          <ac:chgData name="cmrodri@rhrk.uni-kl.de" userId="be67319d-12c5-4398-9f07-bf0766d18eef" providerId="ADAL" clId="{5A3DD090-16DA-430D-B210-0EE79B163625}" dt="2021-02-24T13:09:55.432" v="278" actId="207"/>
          <ac:picMkLst>
            <pc:docMk/>
            <pc:sldMk cId="299152257" sldId="292"/>
            <ac:picMk id="261" creationId="{063A3CBD-7AA9-444B-A48B-E99474574A51}"/>
          </ac:picMkLst>
        </pc:picChg>
        <pc:picChg chg="mod">
          <ac:chgData name="cmrodri@rhrk.uni-kl.de" userId="be67319d-12c5-4398-9f07-bf0766d18eef" providerId="ADAL" clId="{5A3DD090-16DA-430D-B210-0EE79B163625}" dt="2021-02-24T13:09:55.432" v="278" actId="207"/>
          <ac:picMkLst>
            <pc:docMk/>
            <pc:sldMk cId="299152257" sldId="292"/>
            <ac:picMk id="262" creationId="{6C342975-6A8E-4338-A694-5069A155E148}"/>
          </ac:picMkLst>
        </pc:picChg>
        <pc:picChg chg="mod">
          <ac:chgData name="cmrodri@rhrk.uni-kl.de" userId="be67319d-12c5-4398-9f07-bf0766d18eef" providerId="ADAL" clId="{5A3DD090-16DA-430D-B210-0EE79B163625}" dt="2021-02-24T13:09:55.432" v="278" actId="207"/>
          <ac:picMkLst>
            <pc:docMk/>
            <pc:sldMk cId="299152257" sldId="292"/>
            <ac:picMk id="263" creationId="{B997E868-00C5-4634-A5DF-EFC24905BD7D}"/>
          </ac:picMkLst>
        </pc:picChg>
        <pc:picChg chg="add del mod">
          <ac:chgData name="cmrodri@rhrk.uni-kl.de" userId="be67319d-12c5-4398-9f07-bf0766d18eef" providerId="ADAL" clId="{5A3DD090-16DA-430D-B210-0EE79B163625}" dt="2021-02-24T12:54:21.422" v="206"/>
          <ac:picMkLst>
            <pc:docMk/>
            <pc:sldMk cId="299152257" sldId="292"/>
            <ac:picMk id="265" creationId="{4E1270EE-A4D3-4DBF-BA66-2CDD85129FB2}"/>
          </ac:picMkLst>
        </pc:picChg>
        <pc:picChg chg="mod">
          <ac:chgData name="cmrodri@rhrk.uni-kl.de" userId="be67319d-12c5-4398-9f07-bf0766d18eef" providerId="ADAL" clId="{5A3DD090-16DA-430D-B210-0EE79B163625}" dt="2021-02-24T13:09:55.432" v="278" actId="207"/>
          <ac:picMkLst>
            <pc:docMk/>
            <pc:sldMk cId="299152257" sldId="292"/>
            <ac:picMk id="269" creationId="{26BA2993-08A6-47A1-81B8-9D5AB49E0B87}"/>
          </ac:picMkLst>
        </pc:picChg>
        <pc:picChg chg="add mod ord">
          <ac:chgData name="cmrodri@rhrk.uni-kl.de" userId="be67319d-12c5-4398-9f07-bf0766d18eef" providerId="ADAL" clId="{5A3DD090-16DA-430D-B210-0EE79B163625}" dt="2021-02-24T12:55:07.971" v="214" actId="167"/>
          <ac:picMkLst>
            <pc:docMk/>
            <pc:sldMk cId="299152257" sldId="292"/>
            <ac:picMk id="271" creationId="{CA6EA36D-8DA2-4C0D-88DA-0E4B003E9A25}"/>
          </ac:picMkLst>
        </pc:picChg>
        <pc:picChg chg="mod">
          <ac:chgData name="cmrodri@rhrk.uni-kl.de" userId="be67319d-12c5-4398-9f07-bf0766d18eef" providerId="ADAL" clId="{5A3DD090-16DA-430D-B210-0EE79B163625}" dt="2021-02-24T13:09:55.432" v="278" actId="207"/>
          <ac:picMkLst>
            <pc:docMk/>
            <pc:sldMk cId="299152257" sldId="292"/>
            <ac:picMk id="276" creationId="{D1B1F4E6-D05B-4C24-B875-34C016EE54CC}"/>
          </ac:picMkLst>
        </pc:picChg>
        <pc:picChg chg="mod">
          <ac:chgData name="cmrodri@rhrk.uni-kl.de" userId="be67319d-12c5-4398-9f07-bf0766d18eef" providerId="ADAL" clId="{5A3DD090-16DA-430D-B210-0EE79B163625}" dt="2021-02-24T12:25:47.269" v="132" actId="12788"/>
          <ac:picMkLst>
            <pc:docMk/>
            <pc:sldMk cId="299152257" sldId="292"/>
            <ac:picMk id="281" creationId="{E2CAF98F-D971-42F2-8166-AD6E3C0B4EFE}"/>
          </ac:picMkLst>
        </pc:picChg>
        <pc:picChg chg="add mod">
          <ac:chgData name="cmrodri@rhrk.uni-kl.de" userId="be67319d-12c5-4398-9f07-bf0766d18eef" providerId="ADAL" clId="{5A3DD090-16DA-430D-B210-0EE79B163625}" dt="2021-02-24T13:18:02.411" v="295" actId="1036"/>
          <ac:picMkLst>
            <pc:docMk/>
            <pc:sldMk cId="299152257" sldId="292"/>
            <ac:picMk id="283" creationId="{13541837-552A-46DD-B15E-5AEB09166AEA}"/>
          </ac:picMkLst>
        </pc:picChg>
        <pc:picChg chg="mod">
          <ac:chgData name="cmrodri@rhrk.uni-kl.de" userId="be67319d-12c5-4398-9f07-bf0766d18eef" providerId="ADAL" clId="{5A3DD090-16DA-430D-B210-0EE79B163625}" dt="2021-02-24T12:25:47.269" v="132" actId="12788"/>
          <ac:picMkLst>
            <pc:docMk/>
            <pc:sldMk cId="299152257" sldId="292"/>
            <ac:picMk id="286" creationId="{E6B519AE-FA91-4FAC-95A7-9C5E38A16710}"/>
          </ac:picMkLst>
        </pc:picChg>
        <pc:picChg chg="del">
          <ac:chgData name="cmrodri@rhrk.uni-kl.de" userId="be67319d-12c5-4398-9f07-bf0766d18eef" providerId="ADAL" clId="{5A3DD090-16DA-430D-B210-0EE79B163625}" dt="2021-02-24T12:25:26.347" v="111" actId="478"/>
          <ac:picMkLst>
            <pc:docMk/>
            <pc:sldMk cId="299152257" sldId="292"/>
            <ac:picMk id="289" creationId="{D8C6B3C5-01EC-4F4B-8946-AB1C8A5E4B0F}"/>
          </ac:picMkLst>
        </pc:picChg>
        <pc:picChg chg="add mod">
          <ac:chgData name="cmrodri@rhrk.uni-kl.de" userId="be67319d-12c5-4398-9f07-bf0766d18eef" providerId="ADAL" clId="{5A3DD090-16DA-430D-B210-0EE79B163625}" dt="2021-02-24T12:56:17.673" v="227" actId="1036"/>
          <ac:picMkLst>
            <pc:docMk/>
            <pc:sldMk cId="299152257" sldId="292"/>
            <ac:picMk id="296" creationId="{4E9A4FA4-C663-4BFB-AA96-54F5F753DD64}"/>
          </ac:picMkLst>
        </pc:picChg>
        <pc:picChg chg="add mod">
          <ac:chgData name="cmrodri@rhrk.uni-kl.de" userId="be67319d-12c5-4398-9f07-bf0766d18eef" providerId="ADAL" clId="{5A3DD090-16DA-430D-B210-0EE79B163625}" dt="2021-02-24T12:56:22.424" v="228" actId="1076"/>
          <ac:picMkLst>
            <pc:docMk/>
            <pc:sldMk cId="299152257" sldId="292"/>
            <ac:picMk id="297" creationId="{073E1D1F-7DB9-4118-9694-F5EB513FEF29}"/>
          </ac:picMkLst>
        </pc:picChg>
        <pc:picChg chg="add mod">
          <ac:chgData name="cmrodri@rhrk.uni-kl.de" userId="be67319d-12c5-4398-9f07-bf0766d18eef" providerId="ADAL" clId="{5A3DD090-16DA-430D-B210-0EE79B163625}" dt="2021-02-24T12:54:47.007" v="207"/>
          <ac:picMkLst>
            <pc:docMk/>
            <pc:sldMk cId="299152257" sldId="292"/>
            <ac:picMk id="298" creationId="{CAB40E21-C3A8-480E-8C60-3BAD8B3A9AD3}"/>
          </ac:picMkLst>
        </pc:picChg>
        <pc:picChg chg="add mod">
          <ac:chgData name="cmrodri@rhrk.uni-kl.de" userId="be67319d-12c5-4398-9f07-bf0766d18eef" providerId="ADAL" clId="{5A3DD090-16DA-430D-B210-0EE79B163625}" dt="2021-02-24T13:15:57.030" v="286" actId="1036"/>
          <ac:picMkLst>
            <pc:docMk/>
            <pc:sldMk cId="299152257" sldId="292"/>
            <ac:picMk id="301" creationId="{6C15FF12-796E-44BC-A2C4-1C6BE267AE38}"/>
          </ac:picMkLst>
        </pc:picChg>
        <pc:picChg chg="add mod">
          <ac:chgData name="cmrodri@rhrk.uni-kl.de" userId="be67319d-12c5-4398-9f07-bf0766d18eef" providerId="ADAL" clId="{5A3DD090-16DA-430D-B210-0EE79B163625}" dt="2021-02-24T13:15:57.030" v="286" actId="1036"/>
          <ac:picMkLst>
            <pc:docMk/>
            <pc:sldMk cId="299152257" sldId="292"/>
            <ac:picMk id="302" creationId="{BCC935D0-274E-4045-A79F-0FFD65301249}"/>
          </ac:picMkLst>
        </pc:picChg>
        <pc:picChg chg="add del mod">
          <ac:chgData name="cmrodri@rhrk.uni-kl.de" userId="be67319d-12c5-4398-9f07-bf0766d18eef" providerId="ADAL" clId="{5A3DD090-16DA-430D-B210-0EE79B163625}" dt="2021-02-24T12:54:52.357" v="208" actId="478"/>
          <ac:picMkLst>
            <pc:docMk/>
            <pc:sldMk cId="299152257" sldId="292"/>
            <ac:picMk id="303" creationId="{0A673484-D0C2-45D2-98EF-5F81A2A8048F}"/>
          </ac:picMkLst>
        </pc:picChg>
        <pc:picChg chg="add mod">
          <ac:chgData name="cmrodri@rhrk.uni-kl.de" userId="be67319d-12c5-4398-9f07-bf0766d18eef" providerId="ADAL" clId="{5A3DD090-16DA-430D-B210-0EE79B163625}" dt="2021-02-24T13:17:51.196" v="294" actId="1036"/>
          <ac:picMkLst>
            <pc:docMk/>
            <pc:sldMk cId="299152257" sldId="292"/>
            <ac:picMk id="304" creationId="{6F795562-6342-4551-8F83-8E3A28ABDDE2}"/>
          </ac:picMkLst>
        </pc:picChg>
        <pc:picChg chg="add mod">
          <ac:chgData name="cmrodri@rhrk.uni-kl.de" userId="be67319d-12c5-4398-9f07-bf0766d18eef" providerId="ADAL" clId="{5A3DD090-16DA-430D-B210-0EE79B163625}" dt="2021-02-24T13:17:51.196" v="294" actId="1036"/>
          <ac:picMkLst>
            <pc:docMk/>
            <pc:sldMk cId="299152257" sldId="292"/>
            <ac:picMk id="305" creationId="{6830B5CC-6A5F-4E6B-A1EE-19AA9AB0DA5F}"/>
          </ac:picMkLst>
        </pc:picChg>
        <pc:picChg chg="add mod">
          <ac:chgData name="cmrodri@rhrk.uni-kl.de" userId="be67319d-12c5-4398-9f07-bf0766d18eef" providerId="ADAL" clId="{5A3DD090-16DA-430D-B210-0EE79B163625}" dt="2021-02-24T13:17:51.196" v="294" actId="1036"/>
          <ac:picMkLst>
            <pc:docMk/>
            <pc:sldMk cId="299152257" sldId="292"/>
            <ac:picMk id="306" creationId="{F60BCC9A-93C4-4AC1-A2BE-2FBC9191BC5E}"/>
          </ac:picMkLst>
        </pc:picChg>
        <pc:picChg chg="add mod">
          <ac:chgData name="cmrodri@rhrk.uni-kl.de" userId="be67319d-12c5-4398-9f07-bf0766d18eef" providerId="ADAL" clId="{5A3DD090-16DA-430D-B210-0EE79B163625}" dt="2021-02-24T13:17:51.196" v="294" actId="1036"/>
          <ac:picMkLst>
            <pc:docMk/>
            <pc:sldMk cId="299152257" sldId="292"/>
            <ac:picMk id="307" creationId="{35A3E8D1-B42C-4DCB-8AC3-7FABCB135AC9}"/>
          </ac:picMkLst>
        </pc:picChg>
        <pc:picChg chg="add mod">
          <ac:chgData name="cmrodri@rhrk.uni-kl.de" userId="be67319d-12c5-4398-9f07-bf0766d18eef" providerId="ADAL" clId="{5A3DD090-16DA-430D-B210-0EE79B163625}" dt="2021-02-24T13:17:51.196" v="294" actId="1036"/>
          <ac:picMkLst>
            <pc:docMk/>
            <pc:sldMk cId="299152257" sldId="292"/>
            <ac:picMk id="309" creationId="{B9934F13-94E1-4909-8B0D-95C049C9C41E}"/>
          </ac:picMkLst>
        </pc:picChg>
        <pc:picChg chg="add mod">
          <ac:chgData name="cmrodri@rhrk.uni-kl.de" userId="be67319d-12c5-4398-9f07-bf0766d18eef" providerId="ADAL" clId="{5A3DD090-16DA-430D-B210-0EE79B163625}" dt="2021-02-24T13:17:38.334" v="291" actId="1036"/>
          <ac:picMkLst>
            <pc:docMk/>
            <pc:sldMk cId="299152257" sldId="292"/>
            <ac:picMk id="310" creationId="{2A067DED-51D2-423A-B5EF-BF0791419FA8}"/>
          </ac:picMkLst>
        </pc:picChg>
        <pc:picChg chg="add mod">
          <ac:chgData name="cmrodri@rhrk.uni-kl.de" userId="be67319d-12c5-4398-9f07-bf0766d18eef" providerId="ADAL" clId="{5A3DD090-16DA-430D-B210-0EE79B163625}" dt="2021-02-24T13:17:38.334" v="291" actId="1036"/>
          <ac:picMkLst>
            <pc:docMk/>
            <pc:sldMk cId="299152257" sldId="292"/>
            <ac:picMk id="311" creationId="{5B4A009F-DD33-4921-91CB-2D772768622A}"/>
          </ac:picMkLst>
        </pc:picChg>
        <pc:picChg chg="add mod">
          <ac:chgData name="cmrodri@rhrk.uni-kl.de" userId="be67319d-12c5-4398-9f07-bf0766d18eef" providerId="ADAL" clId="{5A3DD090-16DA-430D-B210-0EE79B163625}" dt="2021-02-24T12:58:13.095" v="248" actId="1076"/>
          <ac:picMkLst>
            <pc:docMk/>
            <pc:sldMk cId="299152257" sldId="292"/>
            <ac:picMk id="312" creationId="{E5A5F1AF-07EB-46BB-A274-950538A04F22}"/>
          </ac:picMkLst>
        </pc:picChg>
      </pc:sldChg>
      <pc:sldChg chg="addSp delSp modSp mod">
        <pc:chgData name="cmrodri@rhrk.uni-kl.de" userId="be67319d-12c5-4398-9f07-bf0766d18eef" providerId="ADAL" clId="{5A3DD090-16DA-430D-B210-0EE79B163625}" dt="2021-02-24T13:01:52.641" v="271" actId="20577"/>
        <pc:sldMkLst>
          <pc:docMk/>
          <pc:sldMk cId="2800461412" sldId="293"/>
        </pc:sldMkLst>
        <pc:spChg chg="add del mod">
          <ac:chgData name="cmrodri@rhrk.uni-kl.de" userId="be67319d-12c5-4398-9f07-bf0766d18eef" providerId="ADAL" clId="{5A3DD090-16DA-430D-B210-0EE79B163625}" dt="2021-02-24T12:25:17.847" v="110" actId="478"/>
          <ac:spMkLst>
            <pc:docMk/>
            <pc:sldMk cId="2800461412" sldId="293"/>
            <ac:spMk id="6" creationId="{9DFB4DAA-14EF-4D8E-8A88-F173A8B76583}"/>
          </ac:spMkLst>
        </pc:spChg>
        <pc:spChg chg="add del mod">
          <ac:chgData name="cmrodri@rhrk.uni-kl.de" userId="be67319d-12c5-4398-9f07-bf0766d18eef" providerId="ADAL" clId="{5A3DD090-16DA-430D-B210-0EE79B163625}" dt="2021-02-24T12:50:17.505" v="188" actId="478"/>
          <ac:spMkLst>
            <pc:docMk/>
            <pc:sldMk cId="2800461412" sldId="293"/>
            <ac:spMk id="7" creationId="{05528D5C-045B-4F82-911D-3993F2C6EA82}"/>
          </ac:spMkLst>
        </pc:spChg>
        <pc:spChg chg="mod topLvl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79" creationId="{2026F1B5-9BC0-4682-B759-10578CC2C07C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97" creationId="{FA27EBF9-31FA-4394-8247-AD9D8F50F0CB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98" creationId="{536E580A-4884-486E-997B-A13639F881F7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99" creationId="{A429A6CA-0F63-47CD-980D-09CA5711FDEF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00" creationId="{14BAD96B-179D-4670-A22F-0356A5F7F563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01" creationId="{260FE3CA-31EE-41E3-9BD8-F0977451282D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02" creationId="{ADBEE079-95A2-4407-BBB3-F121F2BB7789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03" creationId="{262778A8-0486-4D06-9DBB-F3F0208F2D2E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04" creationId="{8B6D7945-57DC-4C33-80EE-49ADC72B3769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05" creationId="{BB235C2B-3E00-4595-9FDC-3C14A24EB2F3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06" creationId="{E9C6044E-C86A-4A19-A707-69CE0780EF28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07" creationId="{5D19BCD1-80A9-4ACA-BEC3-F4FE74130858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13" creationId="{9276ABDE-8E0D-496F-9978-3DB438201923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18" creationId="{D21A3D21-7EDA-45B3-9830-EC0C9132877C}"/>
          </ac:spMkLst>
        </pc:spChg>
        <pc:spChg chg="del mod">
          <ac:chgData name="cmrodri@rhrk.uni-kl.de" userId="be67319d-12c5-4398-9f07-bf0766d18eef" providerId="ADAL" clId="{5A3DD090-16DA-430D-B210-0EE79B163625}" dt="2021-02-24T12:58:44.434" v="255" actId="478"/>
          <ac:spMkLst>
            <pc:docMk/>
            <pc:sldMk cId="2800461412" sldId="293"/>
            <ac:spMk id="131" creationId="{B507E9A4-3EBB-40C1-BA45-058859BB5EFB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33" creationId="{36056241-7ABA-4B06-BCF5-F2D9E3BEECE8}"/>
          </ac:spMkLst>
        </pc:spChg>
        <pc:spChg chg="mod">
          <ac:chgData name="cmrodri@rhrk.uni-kl.de" userId="be67319d-12c5-4398-9f07-bf0766d18eef" providerId="ADAL" clId="{5A3DD090-16DA-430D-B210-0EE79B163625}" dt="2021-02-24T12:51:06.729" v="195" actId="1076"/>
          <ac:spMkLst>
            <pc:docMk/>
            <pc:sldMk cId="2800461412" sldId="293"/>
            <ac:spMk id="139" creationId="{8D251B1F-3AAB-4D2A-AF94-2519518A2123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42" creationId="{03810009-7167-4F5D-84B3-9C5E44D4ADCF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44" creationId="{4139E4A7-9EE6-42C0-A07D-BFE1EB8D4BA4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46" creationId="{B8450DEF-0A43-48E4-948C-AD0E71A8F4A7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47" creationId="{3868C4AE-7ADB-4492-9938-FF6816B0DA0D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48" creationId="{F0A652A6-43B4-433F-8DAE-23BF1F0CE6C7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49" creationId="{7D27CDE5-272F-403F-824E-2D10F3EC3BD0}"/>
          </ac:spMkLst>
        </pc:spChg>
        <pc:spChg chg="mod topLvl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150" creationId="{40C87465-2106-4E27-B12C-E2926D7191D4}"/>
          </ac:spMkLst>
        </pc:spChg>
        <pc:spChg chg="mod">
          <ac:chgData name="cmrodri@rhrk.uni-kl.de" userId="be67319d-12c5-4398-9f07-bf0766d18eef" providerId="ADAL" clId="{5A3DD090-16DA-430D-B210-0EE79B163625}" dt="2021-02-24T13:01:52.641" v="271" actId="20577"/>
          <ac:spMkLst>
            <pc:docMk/>
            <pc:sldMk cId="2800461412" sldId="293"/>
            <ac:spMk id="191" creationId="{8BED3CBF-F7E0-4BD7-9039-4A6B0468B85D}"/>
          </ac:spMkLst>
        </pc:spChg>
        <pc:spChg chg="add mod">
          <ac:chgData name="cmrodri@rhrk.uni-kl.de" userId="be67319d-12c5-4398-9f07-bf0766d18eef" providerId="ADAL" clId="{5A3DD090-16DA-430D-B210-0EE79B163625}" dt="2021-02-24T12:58:47.920" v="258" actId="1038"/>
          <ac:spMkLst>
            <pc:docMk/>
            <pc:sldMk cId="2800461412" sldId="293"/>
            <ac:spMk id="251" creationId="{E1BD932F-EB82-45D5-8CAE-9B8F3A4F2246}"/>
          </ac:spMkLst>
        </pc:spChg>
        <pc:spChg chg="mod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283" creationId="{5F1C8891-7424-4019-B693-BA2F6A43F5FE}"/>
          </ac:spMkLst>
        </pc:spChg>
        <pc:spChg chg="mod topLvl">
          <ac:chgData name="cmrodri@rhrk.uni-kl.de" userId="be67319d-12c5-4398-9f07-bf0766d18eef" providerId="ADAL" clId="{5A3DD090-16DA-430D-B210-0EE79B163625}" dt="2021-02-24T12:51:00.139" v="194" actId="1076"/>
          <ac:spMkLst>
            <pc:docMk/>
            <pc:sldMk cId="2800461412" sldId="293"/>
            <ac:spMk id="284" creationId="{4FF6AFCB-1668-4FAA-A092-7AE74C75ED59}"/>
          </ac:spMkLst>
        </pc:spChg>
        <pc:grpChg chg="add del mod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3" creationId="{28BAE877-51F3-4864-9B7A-8F28433190D6}"/>
          </ac:grpSpMkLst>
        </pc:grpChg>
        <pc:grpChg chg="mod topLvl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21" creationId="{013F7061-EFD6-4B5C-A80D-A976A0D22969}"/>
          </ac:grpSpMkLst>
        </pc:grpChg>
        <pc:grpChg chg="mod topLvl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72" creationId="{617DE898-E6AE-41CB-80B9-6C6783400E61}"/>
          </ac:grpSpMkLst>
        </pc:grpChg>
        <pc:grpChg chg="mod topLvl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84" creationId="{4AE50FA0-B6A4-4BD3-B6EE-65E7689A9745}"/>
          </ac:grpSpMkLst>
        </pc:grpChg>
        <pc:grpChg chg="mod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85" creationId="{3A5CEF8F-673E-47BF-8259-C3226A4CBD17}"/>
          </ac:grpSpMkLst>
        </pc:grpChg>
        <pc:grpChg chg="mod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87" creationId="{8E74CF30-7505-435F-8497-58A1D965F1B5}"/>
          </ac:grpSpMkLst>
        </pc:grpChg>
        <pc:grpChg chg="del mod">
          <ac:chgData name="cmrodri@rhrk.uni-kl.de" userId="be67319d-12c5-4398-9f07-bf0766d18eef" providerId="ADAL" clId="{5A3DD090-16DA-430D-B210-0EE79B163625}" dt="2021-02-24T12:58:44.434" v="255" actId="478"/>
          <ac:grpSpMkLst>
            <pc:docMk/>
            <pc:sldMk cId="2800461412" sldId="293"/>
            <ac:grpSpMk id="88" creationId="{A6F99FB7-FA11-4CF0-BDF5-58CDCE7CD08C}"/>
          </ac:grpSpMkLst>
        </pc:grpChg>
        <pc:grpChg chg="mod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89" creationId="{AF03C72D-4CC5-47D2-9349-CAA84431D447}"/>
          </ac:grpSpMkLst>
        </pc:grpChg>
        <pc:grpChg chg="mod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90" creationId="{00AD012C-741D-4CCD-8DC7-0627E66D55FC}"/>
          </ac:grpSpMkLst>
        </pc:grpChg>
        <pc:grpChg chg="mod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117" creationId="{E26BEFB1-51CB-40B7-8FAC-DF4BAC2004D1}"/>
          </ac:grpSpMkLst>
        </pc:grpChg>
        <pc:grpChg chg="mod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134" creationId="{D5C293B9-FBBB-4B7E-AC98-882FA6AAEBE2}"/>
          </ac:grpSpMkLst>
        </pc:grpChg>
        <pc:grpChg chg="mod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135" creationId="{A9D76A32-2B44-491E-8881-E3D3415DF37B}"/>
          </ac:grpSpMkLst>
        </pc:grpChg>
        <pc:grpChg chg="mod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137" creationId="{77128D9F-76CF-4C4A-9BA6-6A719F47254A}"/>
          </ac:grpSpMkLst>
        </pc:grpChg>
        <pc:grpChg chg="mod topLvl">
          <ac:chgData name="cmrodri@rhrk.uni-kl.de" userId="be67319d-12c5-4398-9f07-bf0766d18eef" providerId="ADAL" clId="{5A3DD090-16DA-430D-B210-0EE79B163625}" dt="2021-02-24T12:51:00.139" v="194" actId="1076"/>
          <ac:grpSpMkLst>
            <pc:docMk/>
            <pc:sldMk cId="2800461412" sldId="293"/>
            <ac:grpSpMk id="145" creationId="{C37C55D8-D2CD-4CC1-A9F9-E7BE3A9731D2}"/>
          </ac:grpSpMkLst>
        </pc:grpChg>
        <pc:picChg chg="mod topLvl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9" creationId="{D77D0009-A8B9-4F44-B162-A602B22B0280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73" creationId="{3E4E2A09-A182-42D0-A24C-3F29617AC692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77" creationId="{34583F3C-6C38-4E13-BD8A-D9B99F145607}"/>
          </ac:picMkLst>
        </pc:picChg>
        <pc:picChg chg="mod topLvl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80" creationId="{3E8AD4D5-FC42-460D-B921-4C30053CBC63}"/>
          </ac:picMkLst>
        </pc:picChg>
        <pc:picChg chg="mod topLvl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81" creationId="{CFA2A87D-A6A6-4E18-88C5-0B3257B67287}"/>
          </ac:picMkLst>
        </pc:picChg>
        <pc:picChg chg="mod topLvl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82" creationId="{1C0639F4-83EC-44D6-9A6E-EDECE1F4F9FA}"/>
          </ac:picMkLst>
        </pc:picChg>
        <pc:picChg chg="mod topLvl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83" creationId="{D24F0900-226A-4E69-A0AF-A68129CAA140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86" creationId="{277841A8-2FE7-4E39-97F1-BE2258C236E9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91" creationId="{88D681E5-5118-4DC0-91E2-D6F0C7D0239C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92" creationId="{E670174A-3EF3-480E-81FB-B95443D00975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95" creationId="{F9139E79-B1D8-45B7-90FF-05454AE04C81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96" creationId="{B683213D-0AC7-4D15-8896-25D824C27DA2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09" creationId="{902B90BB-4C3F-44B7-BBF5-AF2BB0875159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10" creationId="{F02B6A5A-5E6B-4EB9-82FB-49A680D9EDB6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11" creationId="{E347822B-9657-4A19-800D-D9949D0B9A71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12" creationId="{FB18DC90-5EB8-4BA4-904C-A1A9C9D27BF2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14" creationId="{E86B46DD-33F7-47C7-91A5-E144FD281F4E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15" creationId="{10CD53B0-A9DD-41AD-A297-0D6B87302030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16" creationId="{2477AE2C-761E-4281-896A-81CC72BF52CD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19" creationId="{1D683528-E8E4-4FDF-99A4-4BAFF844800A}"/>
          </ac:picMkLst>
        </pc:picChg>
        <pc:picChg chg="add del 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20" creationId="{BCD3E044-6742-4955-BDB4-09CBADE5E030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21" creationId="{078E36C9-697A-483E-BB4C-D84ABF2C61C1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22" creationId="{58DC47FD-346C-4643-8A8C-CF94E620DFD2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23" creationId="{38154C47-527D-49C7-BB11-1AF4126CC212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24" creationId="{B768654B-F98B-4F2B-A119-43EAFCC80A69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25" creationId="{68D00BB4-9800-48EB-8C05-07D0A519DD60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26" creationId="{025B2DD2-A0F7-47F0-A769-FB4251807180}"/>
          </ac:picMkLst>
        </pc:picChg>
        <pc:picChg chg="del mod">
          <ac:chgData name="cmrodri@rhrk.uni-kl.de" userId="be67319d-12c5-4398-9f07-bf0766d18eef" providerId="ADAL" clId="{5A3DD090-16DA-430D-B210-0EE79B163625}" dt="2021-02-24T12:58:44.434" v="255" actId="478"/>
          <ac:picMkLst>
            <pc:docMk/>
            <pc:sldMk cId="2800461412" sldId="293"/>
            <ac:picMk id="127" creationId="{7965812F-F17A-4B86-8760-EC43C2309BFC}"/>
          </ac:picMkLst>
        </pc:picChg>
        <pc:picChg chg="del mod">
          <ac:chgData name="cmrodri@rhrk.uni-kl.de" userId="be67319d-12c5-4398-9f07-bf0766d18eef" providerId="ADAL" clId="{5A3DD090-16DA-430D-B210-0EE79B163625}" dt="2021-02-24T12:58:44.434" v="255" actId="478"/>
          <ac:picMkLst>
            <pc:docMk/>
            <pc:sldMk cId="2800461412" sldId="293"/>
            <ac:picMk id="128" creationId="{B9A9A6FB-13AF-4C74-8A0F-F837BE7C3C2A}"/>
          </ac:picMkLst>
        </pc:picChg>
        <pc:picChg chg="del mod">
          <ac:chgData name="cmrodri@rhrk.uni-kl.de" userId="be67319d-12c5-4398-9f07-bf0766d18eef" providerId="ADAL" clId="{5A3DD090-16DA-430D-B210-0EE79B163625}" dt="2021-02-24T12:58:44.434" v="255" actId="478"/>
          <ac:picMkLst>
            <pc:docMk/>
            <pc:sldMk cId="2800461412" sldId="293"/>
            <ac:picMk id="129" creationId="{42067A69-42FA-4E81-9847-EF3BADFEF3C5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32" creationId="{C0DBE501-34D3-487F-9FAD-47D10632EE12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36" creationId="{5B5B10E9-9251-4666-97C3-FE85406960EC}"/>
          </ac:picMkLst>
        </pc:picChg>
        <pc:picChg chg="mod">
          <ac:chgData name="cmrodri@rhrk.uni-kl.de" userId="be67319d-12c5-4398-9f07-bf0766d18eef" providerId="ADAL" clId="{5A3DD090-16DA-430D-B210-0EE79B163625}" dt="2021-02-24T12:51:06.729" v="195" actId="1076"/>
          <ac:picMkLst>
            <pc:docMk/>
            <pc:sldMk cId="2800461412" sldId="293"/>
            <ac:picMk id="138" creationId="{19473481-5487-4C42-B001-66908B1FF166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41" creationId="{4161DCDC-A163-4401-BDF1-CE4CF32F1598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143" creationId="{ED63B7CC-F683-4496-9406-93AE410DFB2D}"/>
          </ac:picMkLst>
        </pc:picChg>
        <pc:picChg chg="add del mod">
          <ac:chgData name="cmrodri@rhrk.uni-kl.de" userId="be67319d-12c5-4398-9f07-bf0766d18eef" providerId="ADAL" clId="{5A3DD090-16DA-430D-B210-0EE79B163625}" dt="2021-02-24T12:23:45.160" v="85" actId="478"/>
          <ac:picMkLst>
            <pc:docMk/>
            <pc:sldMk cId="2800461412" sldId="293"/>
            <ac:picMk id="247" creationId="{794258E0-2B8B-4241-B7DC-FB43AC04453B}"/>
          </ac:picMkLst>
        </pc:picChg>
        <pc:picChg chg="add mod">
          <ac:chgData name="cmrodri@rhrk.uni-kl.de" userId="be67319d-12c5-4398-9f07-bf0766d18eef" providerId="ADAL" clId="{5A3DD090-16DA-430D-B210-0EE79B163625}" dt="2021-02-24T12:58:47.920" v="258" actId="1038"/>
          <ac:picMkLst>
            <pc:docMk/>
            <pc:sldMk cId="2800461412" sldId="293"/>
            <ac:picMk id="248" creationId="{D5E191E3-E884-4CEB-A198-5B872B5B983B}"/>
          </ac:picMkLst>
        </pc:picChg>
        <pc:picChg chg="add mod">
          <ac:chgData name="cmrodri@rhrk.uni-kl.de" userId="be67319d-12c5-4398-9f07-bf0766d18eef" providerId="ADAL" clId="{5A3DD090-16DA-430D-B210-0EE79B163625}" dt="2021-02-24T12:58:47.920" v="258" actId="1038"/>
          <ac:picMkLst>
            <pc:docMk/>
            <pc:sldMk cId="2800461412" sldId="293"/>
            <ac:picMk id="249" creationId="{3AC49DFD-6904-4C0A-A6A8-3D18F141DF1C}"/>
          </ac:picMkLst>
        </pc:picChg>
        <pc:picChg chg="add mod">
          <ac:chgData name="cmrodri@rhrk.uni-kl.de" userId="be67319d-12c5-4398-9f07-bf0766d18eef" providerId="ADAL" clId="{5A3DD090-16DA-430D-B210-0EE79B163625}" dt="2021-02-24T12:58:47.920" v="258" actId="1038"/>
          <ac:picMkLst>
            <pc:docMk/>
            <pc:sldMk cId="2800461412" sldId="293"/>
            <ac:picMk id="250" creationId="{7008E517-2ED1-47AB-B0FE-5F58EC68D883}"/>
          </ac:picMkLst>
        </pc:picChg>
        <pc:picChg chg="mod">
          <ac:chgData name="cmrodri@rhrk.uni-kl.de" userId="be67319d-12c5-4398-9f07-bf0766d18eef" providerId="ADAL" clId="{5A3DD090-16DA-430D-B210-0EE79B163625}" dt="2021-02-24T12:51:00.139" v="194" actId="1076"/>
          <ac:picMkLst>
            <pc:docMk/>
            <pc:sldMk cId="2800461412" sldId="293"/>
            <ac:picMk id="282" creationId="{6B2586F7-9653-47F9-92CD-37C8AD8C3303}"/>
          </ac:picMkLst>
        </pc:picChg>
        <pc:cxnChg chg="mod">
          <ac:chgData name="cmrodri@rhrk.uni-kl.de" userId="be67319d-12c5-4398-9f07-bf0766d18eef" providerId="ADAL" clId="{5A3DD090-16DA-430D-B210-0EE79B163625}" dt="2021-02-24T12:51:00.139" v="194" actId="1076"/>
          <ac:cxnSpMkLst>
            <pc:docMk/>
            <pc:sldMk cId="2800461412" sldId="293"/>
            <ac:cxnSpMk id="74" creationId="{47C7F430-84C8-4DE9-A9FF-F99567BF95F0}"/>
          </ac:cxnSpMkLst>
        </pc:cxnChg>
        <pc:cxnChg chg="mod">
          <ac:chgData name="cmrodri@rhrk.uni-kl.de" userId="be67319d-12c5-4398-9f07-bf0766d18eef" providerId="ADAL" clId="{5A3DD090-16DA-430D-B210-0EE79B163625}" dt="2021-02-24T12:51:00.139" v="194" actId="1076"/>
          <ac:cxnSpMkLst>
            <pc:docMk/>
            <pc:sldMk cId="2800461412" sldId="293"/>
            <ac:cxnSpMk id="75" creationId="{A98DD396-060A-46A8-AB73-CB8C8C26710B}"/>
          </ac:cxnSpMkLst>
        </pc:cxnChg>
        <pc:cxnChg chg="mod">
          <ac:chgData name="cmrodri@rhrk.uni-kl.de" userId="be67319d-12c5-4398-9f07-bf0766d18eef" providerId="ADAL" clId="{5A3DD090-16DA-430D-B210-0EE79B163625}" dt="2021-02-24T12:51:00.139" v="194" actId="1076"/>
          <ac:cxnSpMkLst>
            <pc:docMk/>
            <pc:sldMk cId="2800461412" sldId="293"/>
            <ac:cxnSpMk id="76" creationId="{34861B58-2ED6-4EE4-AD5C-5BEA79D0AD91}"/>
          </ac:cxnSpMkLst>
        </pc:cxnChg>
        <pc:cxnChg chg="mod">
          <ac:chgData name="cmrodri@rhrk.uni-kl.de" userId="be67319d-12c5-4398-9f07-bf0766d18eef" providerId="ADAL" clId="{5A3DD090-16DA-430D-B210-0EE79B163625}" dt="2021-02-24T12:51:00.139" v="194" actId="1076"/>
          <ac:cxnSpMkLst>
            <pc:docMk/>
            <pc:sldMk cId="2800461412" sldId="293"/>
            <ac:cxnSpMk id="78" creationId="{7FAB6B7C-EF88-4518-A227-EC0CC486366C}"/>
          </ac:cxnSpMkLst>
        </pc:cxnChg>
      </pc:sldChg>
      <pc:sldChg chg="delSp modSp add del mod">
        <pc:chgData name="cmrodri@rhrk.uni-kl.de" userId="be67319d-12c5-4398-9f07-bf0766d18eef" providerId="ADAL" clId="{5A3DD090-16DA-430D-B210-0EE79B163625}" dt="2021-02-24T13:17:17.730" v="287" actId="47"/>
        <pc:sldMkLst>
          <pc:docMk/>
          <pc:sldMk cId="196766998" sldId="295"/>
        </pc:sldMkLst>
        <pc:grpChg chg="mod">
          <ac:chgData name="cmrodri@rhrk.uni-kl.de" userId="be67319d-12c5-4398-9f07-bf0766d18eef" providerId="ADAL" clId="{5A3DD090-16DA-430D-B210-0EE79B163625}" dt="2021-02-24T13:09:47.181" v="276" actId="207"/>
          <ac:grpSpMkLst>
            <pc:docMk/>
            <pc:sldMk cId="196766998" sldId="295"/>
            <ac:grpSpMk id="264" creationId="{EEC81EB0-F439-48C7-BE7C-C233EE4EA7E7}"/>
          </ac:grpSpMkLst>
        </pc:grpChg>
        <pc:grpChg chg="mod">
          <ac:chgData name="cmrodri@rhrk.uni-kl.de" userId="be67319d-12c5-4398-9f07-bf0766d18eef" providerId="ADAL" clId="{5A3DD090-16DA-430D-B210-0EE79B163625}" dt="2021-02-24T13:09:47.181" v="276" actId="207"/>
          <ac:grpSpMkLst>
            <pc:docMk/>
            <pc:sldMk cId="196766998" sldId="295"/>
            <ac:grpSpMk id="268" creationId="{C643B09D-3F11-4092-B072-D41BE81C14B7}"/>
          </ac:grpSpMkLst>
        </pc:grpChg>
        <pc:picChg chg="mod">
          <ac:chgData name="cmrodri@rhrk.uni-kl.de" userId="be67319d-12c5-4398-9f07-bf0766d18eef" providerId="ADAL" clId="{5A3DD090-16DA-430D-B210-0EE79B163625}" dt="2021-02-24T13:09:47.181" v="276" actId="207"/>
          <ac:picMkLst>
            <pc:docMk/>
            <pc:sldMk cId="196766998" sldId="295"/>
            <ac:picMk id="254" creationId="{B2498082-49C8-41D8-B692-A978EC402402}"/>
          </ac:picMkLst>
        </pc:picChg>
        <pc:picChg chg="mod">
          <ac:chgData name="cmrodri@rhrk.uni-kl.de" userId="be67319d-12c5-4398-9f07-bf0766d18eef" providerId="ADAL" clId="{5A3DD090-16DA-430D-B210-0EE79B163625}" dt="2021-02-24T13:09:47.181" v="276" actId="207"/>
          <ac:picMkLst>
            <pc:docMk/>
            <pc:sldMk cId="196766998" sldId="295"/>
            <ac:picMk id="261" creationId="{063A3CBD-7AA9-444B-A48B-E99474574A51}"/>
          </ac:picMkLst>
        </pc:picChg>
        <pc:picChg chg="mod">
          <ac:chgData name="cmrodri@rhrk.uni-kl.de" userId="be67319d-12c5-4398-9f07-bf0766d18eef" providerId="ADAL" clId="{5A3DD090-16DA-430D-B210-0EE79B163625}" dt="2021-02-24T13:09:47.181" v="276" actId="207"/>
          <ac:picMkLst>
            <pc:docMk/>
            <pc:sldMk cId="196766998" sldId="295"/>
            <ac:picMk id="262" creationId="{6C342975-6A8E-4338-A694-5069A155E148}"/>
          </ac:picMkLst>
        </pc:picChg>
        <pc:picChg chg="mod">
          <ac:chgData name="cmrodri@rhrk.uni-kl.de" userId="be67319d-12c5-4398-9f07-bf0766d18eef" providerId="ADAL" clId="{5A3DD090-16DA-430D-B210-0EE79B163625}" dt="2021-02-24T13:09:47.181" v="276" actId="207"/>
          <ac:picMkLst>
            <pc:docMk/>
            <pc:sldMk cId="196766998" sldId="295"/>
            <ac:picMk id="263" creationId="{B997E868-00C5-4634-A5DF-EFC24905BD7D}"/>
          </ac:picMkLst>
        </pc:picChg>
        <pc:picChg chg="mod">
          <ac:chgData name="cmrodri@rhrk.uni-kl.de" userId="be67319d-12c5-4398-9f07-bf0766d18eef" providerId="ADAL" clId="{5A3DD090-16DA-430D-B210-0EE79B163625}" dt="2021-02-24T13:09:47.181" v="276" actId="207"/>
          <ac:picMkLst>
            <pc:docMk/>
            <pc:sldMk cId="196766998" sldId="295"/>
            <ac:picMk id="269" creationId="{26BA2993-08A6-47A1-81B8-9D5AB49E0B87}"/>
          </ac:picMkLst>
        </pc:picChg>
        <pc:picChg chg="mod">
          <ac:chgData name="cmrodri@rhrk.uni-kl.de" userId="be67319d-12c5-4398-9f07-bf0766d18eef" providerId="ADAL" clId="{5A3DD090-16DA-430D-B210-0EE79B163625}" dt="2021-02-24T13:09:47.181" v="276" actId="207"/>
          <ac:picMkLst>
            <pc:docMk/>
            <pc:sldMk cId="196766998" sldId="295"/>
            <ac:picMk id="276" creationId="{D1B1F4E6-D05B-4C24-B875-34C016EE54CC}"/>
          </ac:picMkLst>
        </pc:picChg>
        <pc:picChg chg="del">
          <ac:chgData name="cmrodri@rhrk.uni-kl.de" userId="be67319d-12c5-4398-9f07-bf0766d18eef" providerId="ADAL" clId="{5A3DD090-16DA-430D-B210-0EE79B163625}" dt="2021-02-24T13:09:25.853" v="274" actId="478"/>
          <ac:picMkLst>
            <pc:docMk/>
            <pc:sldMk cId="196766998" sldId="295"/>
            <ac:picMk id="279" creationId="{C10B0044-E783-4D5D-9C00-68D141B12DBE}"/>
          </ac:picMkLst>
        </pc:picChg>
      </pc:sldChg>
      <pc:sldChg chg="delSp del mod">
        <pc:chgData name="cmrodri@rhrk.uni-kl.de" userId="be67319d-12c5-4398-9f07-bf0766d18eef" providerId="ADAL" clId="{5A3DD090-16DA-430D-B210-0EE79B163625}" dt="2021-02-24T13:09:12.898" v="272" actId="47"/>
        <pc:sldMkLst>
          <pc:docMk/>
          <pc:sldMk cId="1092324571" sldId="295"/>
        </pc:sldMkLst>
        <pc:picChg chg="del">
          <ac:chgData name="cmrodri@rhrk.uni-kl.de" userId="be67319d-12c5-4398-9f07-bf0766d18eef" providerId="ADAL" clId="{5A3DD090-16DA-430D-B210-0EE79B163625}" dt="2021-02-24T11:56:24.252" v="5" actId="478"/>
          <ac:picMkLst>
            <pc:docMk/>
            <pc:sldMk cId="1092324571" sldId="295"/>
            <ac:picMk id="279" creationId="{C10B0044-E783-4D5D-9C00-68D141B12DBE}"/>
          </ac:picMkLst>
        </pc:picChg>
      </pc:sldChg>
      <pc:sldChg chg="delSp add mod">
        <pc:chgData name="cmrodri@rhrk.uni-kl.de" userId="be67319d-12c5-4398-9f07-bf0766d18eef" providerId="ADAL" clId="{5A3DD090-16DA-430D-B210-0EE79B163625}" dt="2021-02-24T13:18:14.301" v="297" actId="478"/>
        <pc:sldMkLst>
          <pc:docMk/>
          <pc:sldMk cId="2991757029" sldId="295"/>
        </pc:sldMkLst>
        <pc:picChg chg="del">
          <ac:chgData name="cmrodri@rhrk.uni-kl.de" userId="be67319d-12c5-4398-9f07-bf0766d18eef" providerId="ADAL" clId="{5A3DD090-16DA-430D-B210-0EE79B163625}" dt="2021-02-24T13:18:14.301" v="297" actId="478"/>
          <ac:picMkLst>
            <pc:docMk/>
            <pc:sldMk cId="2991757029" sldId="295"/>
            <ac:picMk id="279" creationId="{C10B0044-E783-4D5D-9C00-68D141B12DBE}"/>
          </ac:picMkLst>
        </pc:picChg>
      </pc:sldChg>
      <pc:sldChg chg="addSp delSp modSp new mod">
        <pc:chgData name="cmrodri@rhrk.uni-kl.de" userId="be67319d-12c5-4398-9f07-bf0766d18eef" providerId="ADAL" clId="{5A3DD090-16DA-430D-B210-0EE79B163625}" dt="2021-02-24T13:27:44.065" v="516" actId="21"/>
        <pc:sldMkLst>
          <pc:docMk/>
          <pc:sldMk cId="3519898618" sldId="296"/>
        </pc:sldMkLst>
        <pc:spChg chg="add del mod">
          <ac:chgData name="cmrodri@rhrk.uni-kl.de" userId="be67319d-12c5-4398-9f07-bf0766d18eef" providerId="ADAL" clId="{5A3DD090-16DA-430D-B210-0EE79B163625}" dt="2021-02-24T13:21:36.640" v="301" actId="478"/>
          <ac:spMkLst>
            <pc:docMk/>
            <pc:sldMk cId="3519898618" sldId="296"/>
            <ac:spMk id="3" creationId="{CD413D6C-F5E0-407B-84A9-3F733A594D35}"/>
          </ac:spMkLst>
        </pc:spChg>
        <pc:spChg chg="add del">
          <ac:chgData name="cmrodri@rhrk.uni-kl.de" userId="be67319d-12c5-4398-9f07-bf0766d18eef" providerId="ADAL" clId="{5A3DD090-16DA-430D-B210-0EE79B163625}" dt="2021-02-24T13:22:21.118" v="303" actId="478"/>
          <ac:spMkLst>
            <pc:docMk/>
            <pc:sldMk cId="3519898618" sldId="296"/>
            <ac:spMk id="5" creationId="{D1533407-D686-47B9-846D-21DE7A0E421E}"/>
          </ac:spMkLst>
        </pc:spChg>
        <pc:picChg chg="add mod">
          <ac:chgData name="cmrodri@rhrk.uni-kl.de" userId="be67319d-12c5-4398-9f07-bf0766d18eef" providerId="ADAL" clId="{5A3DD090-16DA-430D-B210-0EE79B163625}" dt="2021-02-24T13:23:05.978" v="306" actId="14100"/>
          <ac:picMkLst>
            <pc:docMk/>
            <pc:sldMk cId="3519898618" sldId="296"/>
            <ac:picMk id="7" creationId="{803DF1B4-1AF0-4AFD-8E66-002FF28EC509}"/>
          </ac:picMkLst>
        </pc:picChg>
        <pc:picChg chg="add del mod modCrop">
          <ac:chgData name="cmrodri@rhrk.uni-kl.de" userId="be67319d-12c5-4398-9f07-bf0766d18eef" providerId="ADAL" clId="{5A3DD090-16DA-430D-B210-0EE79B163625}" dt="2021-02-24T13:23:53.189" v="322" actId="21"/>
          <ac:picMkLst>
            <pc:docMk/>
            <pc:sldMk cId="3519898618" sldId="296"/>
            <ac:picMk id="8" creationId="{BB58F1F0-3CD2-4289-B418-EE775F7BBD5F}"/>
          </ac:picMkLst>
        </pc:picChg>
        <pc:picChg chg="add del mod modCrop">
          <ac:chgData name="cmrodri@rhrk.uni-kl.de" userId="be67319d-12c5-4398-9f07-bf0766d18eef" providerId="ADAL" clId="{5A3DD090-16DA-430D-B210-0EE79B163625}" dt="2021-02-24T13:23:53.189" v="322" actId="21"/>
          <ac:picMkLst>
            <pc:docMk/>
            <pc:sldMk cId="3519898618" sldId="296"/>
            <ac:picMk id="9" creationId="{FD234C68-2497-4A35-A35A-25964309AC77}"/>
          </ac:picMkLst>
        </pc:picChg>
        <pc:picChg chg="add del mod modCrop">
          <ac:chgData name="cmrodri@rhrk.uni-kl.de" userId="be67319d-12c5-4398-9f07-bf0766d18eef" providerId="ADAL" clId="{5A3DD090-16DA-430D-B210-0EE79B163625}" dt="2021-02-24T13:23:53.189" v="322" actId="21"/>
          <ac:picMkLst>
            <pc:docMk/>
            <pc:sldMk cId="3519898618" sldId="296"/>
            <ac:picMk id="10" creationId="{FD5B5B2F-A99D-4168-886A-3F2A275B6BDA}"/>
          </ac:picMkLst>
        </pc:picChg>
        <pc:picChg chg="add del mod modCrop">
          <ac:chgData name="cmrodri@rhrk.uni-kl.de" userId="be67319d-12c5-4398-9f07-bf0766d18eef" providerId="ADAL" clId="{5A3DD090-16DA-430D-B210-0EE79B163625}" dt="2021-02-24T13:24:29.759" v="332" actId="21"/>
          <ac:picMkLst>
            <pc:docMk/>
            <pc:sldMk cId="3519898618" sldId="296"/>
            <ac:picMk id="11" creationId="{83E69A66-A162-45FC-B0C2-6164E71E670B}"/>
          </ac:picMkLst>
        </pc:picChg>
        <pc:picChg chg="add del mod modCrop">
          <ac:chgData name="cmrodri@rhrk.uni-kl.de" userId="be67319d-12c5-4398-9f07-bf0766d18eef" providerId="ADAL" clId="{5A3DD090-16DA-430D-B210-0EE79B163625}" dt="2021-02-24T13:24:29.759" v="332" actId="21"/>
          <ac:picMkLst>
            <pc:docMk/>
            <pc:sldMk cId="3519898618" sldId="296"/>
            <ac:picMk id="12" creationId="{4F38C59F-29A8-49FB-AC33-B556754FED04}"/>
          </ac:picMkLst>
        </pc:picChg>
        <pc:picChg chg="add del mod modCrop">
          <ac:chgData name="cmrodri@rhrk.uni-kl.de" userId="be67319d-12c5-4398-9f07-bf0766d18eef" providerId="ADAL" clId="{5A3DD090-16DA-430D-B210-0EE79B163625}" dt="2021-02-24T13:24:29.759" v="332" actId="21"/>
          <ac:picMkLst>
            <pc:docMk/>
            <pc:sldMk cId="3519898618" sldId="296"/>
            <ac:picMk id="13" creationId="{F8DC8988-AE8D-46E4-82C2-828722FA56B9}"/>
          </ac:picMkLst>
        </pc:picChg>
        <pc:picChg chg="add del mod modCrop">
          <ac:chgData name="cmrodri@rhrk.uni-kl.de" userId="be67319d-12c5-4398-9f07-bf0766d18eef" providerId="ADAL" clId="{5A3DD090-16DA-430D-B210-0EE79B163625}" dt="2021-02-24T13:27:44.065" v="516" actId="21"/>
          <ac:picMkLst>
            <pc:docMk/>
            <pc:sldMk cId="3519898618" sldId="296"/>
            <ac:picMk id="14" creationId="{403E107D-FB99-4719-BF4F-B2FCBD9B8374}"/>
          </ac:picMkLst>
        </pc:picChg>
      </pc:sldChg>
      <pc:sldChg chg="addSp delSp modSp new add del mod">
        <pc:chgData name="cmrodri@rhrk.uni-kl.de" userId="be67319d-12c5-4398-9f07-bf0766d18eef" providerId="ADAL" clId="{5A3DD090-16DA-430D-B210-0EE79B163625}" dt="2021-02-24T13:38:29.686" v="688" actId="12788"/>
        <pc:sldMkLst>
          <pc:docMk/>
          <pc:sldMk cId="434524677" sldId="297"/>
        </pc:sldMkLst>
        <pc:spChg chg="add mod">
          <ac:chgData name="cmrodri@rhrk.uni-kl.de" userId="be67319d-12c5-4398-9f07-bf0766d18eef" providerId="ADAL" clId="{5A3DD090-16DA-430D-B210-0EE79B163625}" dt="2021-02-24T13:35:05.736" v="660" actId="165"/>
          <ac:spMkLst>
            <pc:docMk/>
            <pc:sldMk cId="434524677" sldId="297"/>
            <ac:spMk id="9" creationId="{B8D610B9-9954-4701-93DD-0166A5A354FF}"/>
          </ac:spMkLst>
        </pc:spChg>
        <pc:grpChg chg="add mod">
          <ac:chgData name="cmrodri@rhrk.uni-kl.de" userId="be67319d-12c5-4398-9f07-bf0766d18eef" providerId="ADAL" clId="{5A3DD090-16DA-430D-B210-0EE79B163625}" dt="2021-02-24T13:38:01.498" v="677" actId="1035"/>
          <ac:grpSpMkLst>
            <pc:docMk/>
            <pc:sldMk cId="434524677" sldId="297"/>
            <ac:grpSpMk id="14" creationId="{879F3083-6A18-42A7-8BBB-1192A8E38AD6}"/>
          </ac:grpSpMkLst>
        </pc:grpChg>
        <pc:grpChg chg="add mod topLvl">
          <ac:chgData name="cmrodri@rhrk.uni-kl.de" userId="be67319d-12c5-4398-9f07-bf0766d18eef" providerId="ADAL" clId="{5A3DD090-16DA-430D-B210-0EE79B163625}" dt="2021-02-24T13:38:01.498" v="677" actId="1035"/>
          <ac:grpSpMkLst>
            <pc:docMk/>
            <pc:sldMk cId="434524677" sldId="297"/>
            <ac:grpSpMk id="16" creationId="{2F5DA634-D1F7-424F-84AE-6D659CC02AD0}"/>
          </ac:grpSpMkLst>
        </pc:grpChg>
        <pc:grpChg chg="add mod topLvl">
          <ac:chgData name="cmrodri@rhrk.uni-kl.de" userId="be67319d-12c5-4398-9f07-bf0766d18eef" providerId="ADAL" clId="{5A3DD090-16DA-430D-B210-0EE79B163625}" dt="2021-02-24T13:37:53.929" v="671" actId="1035"/>
          <ac:grpSpMkLst>
            <pc:docMk/>
            <pc:sldMk cId="434524677" sldId="297"/>
            <ac:grpSpMk id="17" creationId="{CFB19305-CC8C-40E6-8503-89A2BD7F46D6}"/>
          </ac:grpSpMkLst>
        </pc:grpChg>
        <pc:grpChg chg="add del mod">
          <ac:chgData name="cmrodri@rhrk.uni-kl.de" userId="be67319d-12c5-4398-9f07-bf0766d18eef" providerId="ADAL" clId="{5A3DD090-16DA-430D-B210-0EE79B163625}" dt="2021-02-24T13:35:05.736" v="660" actId="165"/>
          <ac:grpSpMkLst>
            <pc:docMk/>
            <pc:sldMk cId="434524677" sldId="297"/>
            <ac:grpSpMk id="18" creationId="{CFA186D3-46F5-4C85-89FD-5354D11D2A03}"/>
          </ac:grpSpMkLst>
        </pc:grpChg>
        <pc:picChg chg="add mod ord topLvl modCrop">
          <ac:chgData name="cmrodri@rhrk.uni-kl.de" userId="be67319d-12c5-4398-9f07-bf0766d18eef" providerId="ADAL" clId="{5A3DD090-16DA-430D-B210-0EE79B163625}" dt="2021-02-24T13:35:05.736" v="660" actId="165"/>
          <ac:picMkLst>
            <pc:docMk/>
            <pc:sldMk cId="434524677" sldId="297"/>
            <ac:picMk id="2" creationId="{E6C8B272-9FA7-44B1-B202-8D83B75E7C36}"/>
          </ac:picMkLst>
        </pc:picChg>
        <pc:picChg chg="add del mod">
          <ac:chgData name="cmrodri@rhrk.uni-kl.de" userId="be67319d-12c5-4398-9f07-bf0766d18eef" providerId="ADAL" clId="{5A3DD090-16DA-430D-B210-0EE79B163625}" dt="2021-02-24T13:38:14.748" v="681" actId="478"/>
          <ac:picMkLst>
            <pc:docMk/>
            <pc:sldMk cId="434524677" sldId="297"/>
            <ac:picMk id="3" creationId="{8C95BB2E-C1CD-4777-BD2B-D646192C6532}"/>
          </ac:picMkLst>
        </pc:picChg>
        <pc:picChg chg="add mod ord modCrop">
          <ac:chgData name="cmrodri@rhrk.uni-kl.de" userId="be67319d-12c5-4398-9f07-bf0766d18eef" providerId="ADAL" clId="{5A3DD090-16DA-430D-B210-0EE79B163625}" dt="2021-02-24T13:38:29.686" v="688" actId="12788"/>
          <ac:picMkLst>
            <pc:docMk/>
            <pc:sldMk cId="434524677" sldId="297"/>
            <ac:picMk id="4" creationId="{C8A48CB8-4FA3-498A-998A-E87D7BD804A7}"/>
          </ac:picMkLst>
        </pc:picChg>
        <pc:picChg chg="add del mod">
          <ac:chgData name="cmrodri@rhrk.uni-kl.de" userId="be67319d-12c5-4398-9f07-bf0766d18eef" providerId="ADAL" clId="{5A3DD090-16DA-430D-B210-0EE79B163625}" dt="2021-02-24T13:37:23.641" v="664" actId="478"/>
          <ac:picMkLst>
            <pc:docMk/>
            <pc:sldMk cId="434524677" sldId="297"/>
            <ac:picMk id="5" creationId="{3FD7896C-FC2E-41FC-B90A-8C7F912CF47E}"/>
          </ac:picMkLst>
        </pc:picChg>
        <pc:picChg chg="add del mod">
          <ac:chgData name="cmrodri@rhrk.uni-kl.de" userId="be67319d-12c5-4398-9f07-bf0766d18eef" providerId="ADAL" clId="{5A3DD090-16DA-430D-B210-0EE79B163625}" dt="2021-02-24T13:37:23.641" v="664" actId="478"/>
          <ac:picMkLst>
            <pc:docMk/>
            <pc:sldMk cId="434524677" sldId="297"/>
            <ac:picMk id="6" creationId="{378A33F3-D0CB-4118-8330-6132EFDB33CD}"/>
          </ac:picMkLst>
        </pc:picChg>
        <pc:picChg chg="add del mod">
          <ac:chgData name="cmrodri@rhrk.uni-kl.de" userId="be67319d-12c5-4398-9f07-bf0766d18eef" providerId="ADAL" clId="{5A3DD090-16DA-430D-B210-0EE79B163625}" dt="2021-02-24T13:37:23.641" v="664" actId="478"/>
          <ac:picMkLst>
            <pc:docMk/>
            <pc:sldMk cId="434524677" sldId="297"/>
            <ac:picMk id="7" creationId="{8C12DD70-42A6-422C-B4AF-B540169F1D6F}"/>
          </ac:picMkLst>
        </pc:picChg>
        <pc:picChg chg="add mod modCrop">
          <ac:chgData name="cmrodri@rhrk.uni-kl.de" userId="be67319d-12c5-4398-9f07-bf0766d18eef" providerId="ADAL" clId="{5A3DD090-16DA-430D-B210-0EE79B163625}" dt="2021-02-24T13:38:12.418" v="680" actId="1076"/>
          <ac:picMkLst>
            <pc:docMk/>
            <pc:sldMk cId="434524677" sldId="297"/>
            <ac:picMk id="8" creationId="{CA772A87-66F2-4990-B2F2-BD56B1116D9A}"/>
          </ac:picMkLst>
        </pc:picChg>
        <pc:picChg chg="add mod ord modCrop">
          <ac:chgData name="cmrodri@rhrk.uni-kl.de" userId="be67319d-12c5-4398-9f07-bf0766d18eef" providerId="ADAL" clId="{5A3DD090-16DA-430D-B210-0EE79B163625}" dt="2021-02-24T13:37:56.731" v="673" actId="1035"/>
          <ac:picMkLst>
            <pc:docMk/>
            <pc:sldMk cId="434524677" sldId="297"/>
            <ac:picMk id="10" creationId="{EA5072D2-B688-49DA-8B83-42922C458D20}"/>
          </ac:picMkLst>
        </pc:picChg>
        <pc:picChg chg="add mod">
          <ac:chgData name="cmrodri@rhrk.uni-kl.de" userId="be67319d-12c5-4398-9f07-bf0766d18eef" providerId="ADAL" clId="{5A3DD090-16DA-430D-B210-0EE79B163625}" dt="2021-02-24T13:38:08.249" v="679" actId="1035"/>
          <ac:picMkLst>
            <pc:docMk/>
            <pc:sldMk cId="434524677" sldId="297"/>
            <ac:picMk id="11" creationId="{9EF8A1F2-8738-42FC-B97A-FABB51FB4D19}"/>
          </ac:picMkLst>
        </pc:picChg>
        <pc:picChg chg="add mod">
          <ac:chgData name="cmrodri@rhrk.uni-kl.de" userId="be67319d-12c5-4398-9f07-bf0766d18eef" providerId="ADAL" clId="{5A3DD090-16DA-430D-B210-0EE79B163625}" dt="2021-02-24T13:38:01.498" v="677" actId="1035"/>
          <ac:picMkLst>
            <pc:docMk/>
            <pc:sldMk cId="434524677" sldId="297"/>
            <ac:picMk id="12" creationId="{83C43C16-C5ED-43C2-916B-607FDB52FCF0}"/>
          </ac:picMkLst>
        </pc:picChg>
        <pc:picChg chg="add mod">
          <ac:chgData name="cmrodri@rhrk.uni-kl.de" userId="be67319d-12c5-4398-9f07-bf0766d18eef" providerId="ADAL" clId="{5A3DD090-16DA-430D-B210-0EE79B163625}" dt="2021-02-24T13:38:01.498" v="677" actId="1035"/>
          <ac:picMkLst>
            <pc:docMk/>
            <pc:sldMk cId="434524677" sldId="297"/>
            <ac:picMk id="13" creationId="{CE8ACEEA-B687-49F3-A965-893B0021553B}"/>
          </ac:picMkLst>
        </pc:picChg>
        <pc:picChg chg="add del mod">
          <ac:chgData name="cmrodri@rhrk.uni-kl.de" userId="be67319d-12c5-4398-9f07-bf0766d18eef" providerId="ADAL" clId="{5A3DD090-16DA-430D-B210-0EE79B163625}" dt="2021-02-24T13:38:15.577" v="682" actId="478"/>
          <ac:picMkLst>
            <pc:docMk/>
            <pc:sldMk cId="434524677" sldId="297"/>
            <ac:picMk id="15" creationId="{8DC30862-8CB9-47CF-8704-30C82CF8FF58}"/>
          </ac:picMkLst>
        </pc:picChg>
        <pc:picChg chg="mod">
          <ac:chgData name="cmrodri@rhrk.uni-kl.de" userId="be67319d-12c5-4398-9f07-bf0766d18eef" providerId="ADAL" clId="{5A3DD090-16DA-430D-B210-0EE79B163625}" dt="2021-02-24T13:38:01.498" v="677" actId="1035"/>
          <ac:picMkLst>
            <pc:docMk/>
            <pc:sldMk cId="434524677" sldId="297"/>
            <ac:picMk id="1026" creationId="{3E9B2616-B6E3-4492-AEA2-043EA28EC9E7}"/>
          </ac:picMkLst>
        </pc:picChg>
      </pc:sldChg>
      <pc:sldChg chg="addSp">
        <pc:chgData name="cmrodri@rhrk.uni-kl.de" userId="be67319d-12c5-4398-9f07-bf0766d18eef" providerId="ADAL" clId="{5A3DD090-16DA-430D-B210-0EE79B163625}" dt="2021-02-24T13:29:01.856" v="530"/>
        <pc:sldMkLst>
          <pc:docMk/>
          <pc:sldMk cId="815421144" sldId="297"/>
        </pc:sldMkLst>
        <pc:picChg chg="add">
          <ac:chgData name="cmrodri@rhrk.uni-kl.de" userId="be67319d-12c5-4398-9f07-bf0766d18eef" providerId="ADAL" clId="{5A3DD090-16DA-430D-B210-0EE79B163625}" dt="2021-02-24T13:29:01.856" v="530"/>
          <ac:picMkLst>
            <pc:docMk/>
            <pc:sldMk cId="815421144" sldId="297"/>
            <ac:picMk id="1026" creationId="{3E9B2616-B6E3-4492-AEA2-043EA28EC9E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6BDBD-9FB0-42E0-B690-8DD6D22C6284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820BB1-ADA0-4312-AAEC-23D86E351C0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545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9EF13-4B50-456A-B582-CFC72A0EF0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0471" y="4954765"/>
            <a:ext cx="32102822" cy="10540259"/>
          </a:xfrm>
        </p:spPr>
        <p:txBody>
          <a:bodyPr anchor="b"/>
          <a:lstStyle>
            <a:lvl1pPr algn="ctr">
              <a:defRPr sz="21065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0C7486-A3A1-417A-96BE-6F446A189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8426"/>
            </a:lvl1pPr>
            <a:lvl2pPr marL="1605138" indent="0" algn="ctr">
              <a:buNone/>
              <a:defRPr sz="7022"/>
            </a:lvl2pPr>
            <a:lvl3pPr marL="3210276" indent="0" algn="ctr">
              <a:buNone/>
              <a:defRPr sz="6319"/>
            </a:lvl3pPr>
            <a:lvl4pPr marL="4815413" indent="0" algn="ctr">
              <a:buNone/>
              <a:defRPr sz="5617"/>
            </a:lvl4pPr>
            <a:lvl5pPr marL="6420551" indent="0" algn="ctr">
              <a:buNone/>
              <a:defRPr sz="5617"/>
            </a:lvl5pPr>
            <a:lvl6pPr marL="8025689" indent="0" algn="ctr">
              <a:buNone/>
              <a:defRPr sz="5617"/>
            </a:lvl6pPr>
            <a:lvl7pPr marL="9630827" indent="0" algn="ctr">
              <a:buNone/>
              <a:defRPr sz="5617"/>
            </a:lvl7pPr>
            <a:lvl8pPr marL="11235964" indent="0" algn="ctr">
              <a:buNone/>
              <a:defRPr sz="5617"/>
            </a:lvl8pPr>
            <a:lvl9pPr marL="12841102" indent="0" algn="ctr">
              <a:buNone/>
              <a:defRPr sz="5617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8FC46-C6B4-43AD-A04B-751C5076B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016BA-F950-457E-85F0-D10BC84CF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CC8BF-9EC0-40A0-A28A-D2A3B03D8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54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CEB45-2D24-4042-9F5A-D881FE3B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56D28-39E7-4C4B-A275-2C6FBF8E1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CAA5D-C559-4A63-A1F7-9C40D9BD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3CA19-E9E2-4BE2-94E6-8E131BCAF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4E940-C8C5-4850-870D-BDD1352EA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22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7A687E-E39C-49E6-BDF1-A4B6794C9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0631443" y="1611875"/>
            <a:ext cx="9229561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93197-0F1B-48D6-8105-A38CDFC7C0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942759" y="1611875"/>
            <a:ext cx="27153637" cy="256568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401E8-E06B-4F4D-B3A3-70102793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34C71-767C-4BE4-ABEF-3F04423ED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72622-44C4-40E8-ADD2-54FD19B6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68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5CFA-263F-430C-BE46-DA4049C17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BEFEF-EA89-42C1-9D4C-6917D683B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F84434-C75E-4EFF-AFC6-CF8D908D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06AB7-70F3-4054-A2DD-7EF8357AC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B7EB3-00C7-486E-A76F-0E7E8248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64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8C42-2679-41C7-8633-363A5CF57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0465" y="7547783"/>
            <a:ext cx="36918246" cy="12593645"/>
          </a:xfrm>
        </p:spPr>
        <p:txBody>
          <a:bodyPr anchor="b"/>
          <a:lstStyle>
            <a:lvl1pPr>
              <a:defRPr sz="21065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A77E3-68D8-4165-A2A3-17298405B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0465" y="20260569"/>
            <a:ext cx="36918246" cy="6622701"/>
          </a:xfrm>
        </p:spPr>
        <p:txBody>
          <a:bodyPr/>
          <a:lstStyle>
            <a:lvl1pPr marL="0" indent="0">
              <a:buNone/>
              <a:defRPr sz="8426">
                <a:solidFill>
                  <a:schemeClr val="tx1">
                    <a:tint val="75000"/>
                  </a:schemeClr>
                </a:solidFill>
              </a:defRPr>
            </a:lvl1pPr>
            <a:lvl2pPr marL="1605138" indent="0">
              <a:buNone/>
              <a:defRPr sz="7022">
                <a:solidFill>
                  <a:schemeClr val="tx1">
                    <a:tint val="75000"/>
                  </a:schemeClr>
                </a:solidFill>
              </a:defRPr>
            </a:lvl2pPr>
            <a:lvl3pPr marL="3210276" indent="0">
              <a:buNone/>
              <a:defRPr sz="6319">
                <a:solidFill>
                  <a:schemeClr val="tx1">
                    <a:tint val="75000"/>
                  </a:schemeClr>
                </a:solidFill>
              </a:defRPr>
            </a:lvl3pPr>
            <a:lvl4pPr marL="4815413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4pPr>
            <a:lvl5pPr marL="6420551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5pPr>
            <a:lvl6pPr marL="8025689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6pPr>
            <a:lvl7pPr marL="9630827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7pPr>
            <a:lvl8pPr marL="11235964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8pPr>
            <a:lvl9pPr marL="12841102" indent="0">
              <a:buNone/>
              <a:defRPr sz="56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E4D7B-1617-452E-A104-9EBA627B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F9F6D-E964-44B8-A23A-01837340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6BDA-CD94-4726-9DBC-A9B916C6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861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24EA-F69D-4118-8E00-DFA82EB69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6AD8B-27A7-493A-8629-D5494BFDB6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561CED-B683-4AAA-8228-0B1F0D5C1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0015CC-6007-4D78-AEBC-D4FB8B0AA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630108-ABD6-4BA1-8C89-49A9BBB07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B7C3D-C0C9-49A8-8F96-64033D6C3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775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9CA2-9011-4F97-866C-FECA1E812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34" y="1611877"/>
            <a:ext cx="36918246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B2A4C-A26E-4F2F-A038-09D359D62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8336" y="7421634"/>
            <a:ext cx="18107996" cy="3637228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034FBE-14CE-4571-B393-051F60A063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48336" y="11058863"/>
            <a:ext cx="18107996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1E1D0-0E42-402B-9604-689CEE414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669405" y="7421634"/>
            <a:ext cx="18197174" cy="3637228"/>
          </a:xfrm>
        </p:spPr>
        <p:txBody>
          <a:bodyPr anchor="b"/>
          <a:lstStyle>
            <a:lvl1pPr marL="0" indent="0">
              <a:buNone/>
              <a:defRPr sz="8426" b="1"/>
            </a:lvl1pPr>
            <a:lvl2pPr marL="1605138" indent="0">
              <a:buNone/>
              <a:defRPr sz="7022" b="1"/>
            </a:lvl2pPr>
            <a:lvl3pPr marL="3210276" indent="0">
              <a:buNone/>
              <a:defRPr sz="6319" b="1"/>
            </a:lvl3pPr>
            <a:lvl4pPr marL="4815413" indent="0">
              <a:buNone/>
              <a:defRPr sz="5617" b="1"/>
            </a:lvl4pPr>
            <a:lvl5pPr marL="6420551" indent="0">
              <a:buNone/>
              <a:defRPr sz="5617" b="1"/>
            </a:lvl5pPr>
            <a:lvl6pPr marL="8025689" indent="0">
              <a:buNone/>
              <a:defRPr sz="5617" b="1"/>
            </a:lvl6pPr>
            <a:lvl7pPr marL="9630827" indent="0">
              <a:buNone/>
              <a:defRPr sz="5617" b="1"/>
            </a:lvl7pPr>
            <a:lvl8pPr marL="11235964" indent="0">
              <a:buNone/>
              <a:defRPr sz="5617" b="1"/>
            </a:lvl8pPr>
            <a:lvl9pPr marL="12841102" indent="0">
              <a:buNone/>
              <a:defRPr sz="561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28340-7AC2-4B8B-A3C7-19166C7F3F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1669405" y="11058863"/>
            <a:ext cx="18197174" cy="162659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1DFA65-F7B1-4B23-AD9B-E9C6D53E0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7AC4D3-56C5-47EE-846B-51A377767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03F2CA-B84D-4758-889E-4ABAC8EDF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3369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7AE2F-7201-4EA4-8213-4CE094413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E1227-6C13-40FC-BE3B-5E2158B2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26C53-A378-4C61-840A-7A986026E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C04382-EBEB-4B13-8C6A-FB96CBB6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52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187B4C-5644-4A38-8A3F-FF5BE2898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64D325-F87A-49EE-B2F8-30616773E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CCCC6-1974-4D1B-80FA-45B87126E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817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691EF-DB81-4DA6-9DEE-C0A2F3CA1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36" y="2018348"/>
            <a:ext cx="13805326" cy="7064216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B82C8-8B11-4215-8A30-D3A8CF4EF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97174" y="4359072"/>
            <a:ext cx="21669405" cy="21515024"/>
          </a:xfrm>
        </p:spPr>
        <p:txBody>
          <a:bodyPr/>
          <a:lstStyle>
            <a:lvl1pPr>
              <a:defRPr sz="11235"/>
            </a:lvl1pPr>
            <a:lvl2pPr>
              <a:defRPr sz="9830"/>
            </a:lvl2pPr>
            <a:lvl3pPr>
              <a:defRPr sz="8426"/>
            </a:lvl3pPr>
            <a:lvl4pPr>
              <a:defRPr sz="7022"/>
            </a:lvl4pPr>
            <a:lvl5pPr>
              <a:defRPr sz="7022"/>
            </a:lvl5pPr>
            <a:lvl6pPr>
              <a:defRPr sz="7022"/>
            </a:lvl6pPr>
            <a:lvl7pPr>
              <a:defRPr sz="7022"/>
            </a:lvl7pPr>
            <a:lvl8pPr>
              <a:defRPr sz="7022"/>
            </a:lvl8pPr>
            <a:lvl9pPr>
              <a:defRPr sz="702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761EF-FC57-4DAB-90A7-42113F4A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48336" y="9082564"/>
            <a:ext cx="13805326" cy="16826573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571D6-D5A8-4DA1-8381-2FE77B488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FB10F-1459-4707-A101-AB6E2786B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325D5-7DA8-427C-B06B-8FC04EC3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946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19444-200C-4677-BC63-3BF1321D3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336" y="2018348"/>
            <a:ext cx="13805326" cy="7064216"/>
          </a:xfrm>
        </p:spPr>
        <p:txBody>
          <a:bodyPr anchor="b"/>
          <a:lstStyle>
            <a:lvl1pPr>
              <a:defRPr sz="11235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189D9E-DC37-4E6B-8B48-057594F47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197174" y="4359072"/>
            <a:ext cx="21669405" cy="21515024"/>
          </a:xfrm>
        </p:spPr>
        <p:txBody>
          <a:bodyPr/>
          <a:lstStyle>
            <a:lvl1pPr marL="0" indent="0">
              <a:buNone/>
              <a:defRPr sz="11235"/>
            </a:lvl1pPr>
            <a:lvl2pPr marL="1605138" indent="0">
              <a:buNone/>
              <a:defRPr sz="9830"/>
            </a:lvl2pPr>
            <a:lvl3pPr marL="3210276" indent="0">
              <a:buNone/>
              <a:defRPr sz="8426"/>
            </a:lvl3pPr>
            <a:lvl4pPr marL="4815413" indent="0">
              <a:buNone/>
              <a:defRPr sz="7022"/>
            </a:lvl4pPr>
            <a:lvl5pPr marL="6420551" indent="0">
              <a:buNone/>
              <a:defRPr sz="7022"/>
            </a:lvl5pPr>
            <a:lvl6pPr marL="8025689" indent="0">
              <a:buNone/>
              <a:defRPr sz="7022"/>
            </a:lvl6pPr>
            <a:lvl7pPr marL="9630827" indent="0">
              <a:buNone/>
              <a:defRPr sz="7022"/>
            </a:lvl7pPr>
            <a:lvl8pPr marL="11235964" indent="0">
              <a:buNone/>
              <a:defRPr sz="7022"/>
            </a:lvl8pPr>
            <a:lvl9pPr marL="12841102" indent="0">
              <a:buNone/>
              <a:defRPr sz="7022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EA53B-7614-4F4E-A3E2-07E0F2D0B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48336" y="9082564"/>
            <a:ext cx="13805326" cy="16826573"/>
          </a:xfrm>
        </p:spPr>
        <p:txBody>
          <a:bodyPr/>
          <a:lstStyle>
            <a:lvl1pPr marL="0" indent="0">
              <a:buNone/>
              <a:defRPr sz="5617"/>
            </a:lvl1pPr>
            <a:lvl2pPr marL="1605138" indent="0">
              <a:buNone/>
              <a:defRPr sz="4915"/>
            </a:lvl2pPr>
            <a:lvl3pPr marL="3210276" indent="0">
              <a:buNone/>
              <a:defRPr sz="4213"/>
            </a:lvl3pPr>
            <a:lvl4pPr marL="4815413" indent="0">
              <a:buNone/>
              <a:defRPr sz="3511"/>
            </a:lvl4pPr>
            <a:lvl5pPr marL="6420551" indent="0">
              <a:buNone/>
              <a:defRPr sz="3511"/>
            </a:lvl5pPr>
            <a:lvl6pPr marL="8025689" indent="0">
              <a:buNone/>
              <a:defRPr sz="3511"/>
            </a:lvl6pPr>
            <a:lvl7pPr marL="9630827" indent="0">
              <a:buNone/>
              <a:defRPr sz="3511"/>
            </a:lvl7pPr>
            <a:lvl8pPr marL="11235964" indent="0">
              <a:buNone/>
              <a:defRPr sz="3511"/>
            </a:lvl8pPr>
            <a:lvl9pPr marL="12841102" indent="0">
              <a:buNone/>
              <a:defRPr sz="351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1A10E-4CA5-4B99-9780-413269B64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9B1D1D-2AF9-41E6-A6B9-1E86B132D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BC7F28-33EB-4303-BFED-7EFEB96F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66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2EB44B-D680-4582-830C-DB33CDEB5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759" y="1611877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92AD2-B169-4E50-ACB0-DB04994A9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1DFC0-A8F7-437B-92EF-93B7AAC33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42759" y="28060639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51DBA-B69F-4AE3-A86E-C5EF80F12DF6}" type="datetimeFigureOut">
              <a:rPr lang="de-DE" smtClean="0"/>
              <a:t>10.10.2022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A5757-B429-4F42-9411-2DACE8ADA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178747" y="28060639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8CE6B-D4B9-4A50-BEBE-FDFC075DE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230157" y="28060639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21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92704-1085-4D18-B46F-1999130553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328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210276" rtl="0" eaLnBrk="1" latinLnBrk="0" hangingPunct="1">
        <a:lnSpc>
          <a:spcPct val="90000"/>
        </a:lnSpc>
        <a:spcBef>
          <a:spcPct val="0"/>
        </a:spcBef>
        <a:buNone/>
        <a:defRPr sz="154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2569" indent="-802569" algn="l" defTabSz="3210276" rtl="0" eaLnBrk="1" latinLnBrk="0" hangingPunct="1">
        <a:lnSpc>
          <a:spcPct val="90000"/>
        </a:lnSpc>
        <a:spcBef>
          <a:spcPts val="3511"/>
        </a:spcBef>
        <a:buFont typeface="Arial" panose="020B0604020202020204" pitchFamily="34" charset="0"/>
        <a:buChar char="•"/>
        <a:defRPr sz="9830" kern="1200">
          <a:solidFill>
            <a:schemeClr val="tx1"/>
          </a:solidFill>
          <a:latin typeface="+mn-lt"/>
          <a:ea typeface="+mn-ea"/>
          <a:cs typeface="+mn-cs"/>
        </a:defRPr>
      </a:lvl1pPr>
      <a:lvl2pPr marL="2407707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8426" kern="1200">
          <a:solidFill>
            <a:schemeClr val="tx1"/>
          </a:solidFill>
          <a:latin typeface="+mn-lt"/>
          <a:ea typeface="+mn-ea"/>
          <a:cs typeface="+mn-cs"/>
        </a:defRPr>
      </a:lvl2pPr>
      <a:lvl3pPr marL="4012844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7022" kern="1200">
          <a:solidFill>
            <a:schemeClr val="tx1"/>
          </a:solidFill>
          <a:latin typeface="+mn-lt"/>
          <a:ea typeface="+mn-ea"/>
          <a:cs typeface="+mn-cs"/>
        </a:defRPr>
      </a:lvl3pPr>
      <a:lvl4pPr marL="5617982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7223120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828258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10433395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2038533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3643671" indent="-802569" algn="l" defTabSz="3210276" rtl="0" eaLnBrk="1" latinLnBrk="0" hangingPunct="1">
        <a:lnSpc>
          <a:spcPct val="90000"/>
        </a:lnSpc>
        <a:spcBef>
          <a:spcPts val="1755"/>
        </a:spcBef>
        <a:buFont typeface="Arial" panose="020B0604020202020204" pitchFamily="34" charset="0"/>
        <a:buChar char="•"/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1pPr>
      <a:lvl2pPr marL="1605138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2pPr>
      <a:lvl3pPr marL="3210276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3pPr>
      <a:lvl4pPr marL="4815413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4pPr>
      <a:lvl5pPr marL="6420551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5pPr>
      <a:lvl6pPr marL="8025689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6pPr>
      <a:lvl7pPr marL="9630827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7pPr>
      <a:lvl8pPr marL="11235964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8pPr>
      <a:lvl9pPr marL="12841102" algn="l" defTabSz="3210276" rtl="0" eaLnBrk="1" latinLnBrk="0" hangingPunct="1">
        <a:defRPr sz="63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2.wdp"/><Relationship Id="rId18" Type="http://schemas.openxmlformats.org/officeDocument/2006/relationships/image" Target="../media/image14.png"/><Relationship Id="rId26" Type="http://schemas.openxmlformats.org/officeDocument/2006/relationships/image" Target="../media/image20.png"/><Relationship Id="rId39" Type="http://schemas.openxmlformats.org/officeDocument/2006/relationships/image" Target="../media/image29.svg"/><Relationship Id="rId21" Type="http://schemas.openxmlformats.org/officeDocument/2006/relationships/image" Target="../media/image17.svg"/><Relationship Id="rId34" Type="http://schemas.openxmlformats.org/officeDocument/2006/relationships/image" Target="../media/image24.png"/><Relationship Id="rId42" Type="http://schemas.openxmlformats.org/officeDocument/2006/relationships/image" Target="../media/image32.png"/><Relationship Id="rId47" Type="http://schemas.openxmlformats.org/officeDocument/2006/relationships/image" Target="../media/image37.svg"/><Relationship Id="rId50" Type="http://schemas.openxmlformats.org/officeDocument/2006/relationships/image" Target="../media/image40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9" Type="http://schemas.microsoft.com/office/2007/relationships/hdphoto" Target="../media/hdphoto6.wdp"/><Relationship Id="rId11" Type="http://schemas.microsoft.com/office/2007/relationships/hdphoto" Target="../media/hdphoto1.wdp"/><Relationship Id="rId24" Type="http://schemas.openxmlformats.org/officeDocument/2006/relationships/image" Target="../media/image19.png"/><Relationship Id="rId32" Type="http://schemas.openxmlformats.org/officeDocument/2006/relationships/image" Target="../media/image23.png"/><Relationship Id="rId37" Type="http://schemas.openxmlformats.org/officeDocument/2006/relationships/image" Target="../media/image27.svg"/><Relationship Id="rId40" Type="http://schemas.openxmlformats.org/officeDocument/2006/relationships/image" Target="../media/image30.png"/><Relationship Id="rId45" Type="http://schemas.openxmlformats.org/officeDocument/2006/relationships/image" Target="../media/image35.svg"/><Relationship Id="rId5" Type="http://schemas.openxmlformats.org/officeDocument/2006/relationships/image" Target="../media/image4.svg"/><Relationship Id="rId15" Type="http://schemas.openxmlformats.org/officeDocument/2006/relationships/image" Target="../media/image11.svg"/><Relationship Id="rId23" Type="http://schemas.microsoft.com/office/2007/relationships/hdphoto" Target="../media/hdphoto3.wdp"/><Relationship Id="rId28" Type="http://schemas.openxmlformats.org/officeDocument/2006/relationships/image" Target="../media/image21.png"/><Relationship Id="rId36" Type="http://schemas.openxmlformats.org/officeDocument/2006/relationships/image" Target="../media/image26.png"/><Relationship Id="rId49" Type="http://schemas.openxmlformats.org/officeDocument/2006/relationships/image" Target="../media/image39.svg"/><Relationship Id="rId10" Type="http://schemas.openxmlformats.org/officeDocument/2006/relationships/image" Target="../media/image8.png"/><Relationship Id="rId19" Type="http://schemas.openxmlformats.org/officeDocument/2006/relationships/image" Target="../media/image15.svg"/><Relationship Id="rId31" Type="http://schemas.microsoft.com/office/2007/relationships/hdphoto" Target="../media/hdphoto7.wdp"/><Relationship Id="rId44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microsoft.com/office/2007/relationships/hdphoto" Target="../media/hdphoto5.wdp"/><Relationship Id="rId30" Type="http://schemas.openxmlformats.org/officeDocument/2006/relationships/image" Target="../media/image22.png"/><Relationship Id="rId35" Type="http://schemas.openxmlformats.org/officeDocument/2006/relationships/image" Target="../media/image25.svg"/><Relationship Id="rId43" Type="http://schemas.openxmlformats.org/officeDocument/2006/relationships/image" Target="../media/image33.svg"/><Relationship Id="rId48" Type="http://schemas.openxmlformats.org/officeDocument/2006/relationships/image" Target="../media/image38.png"/><Relationship Id="rId8" Type="http://schemas.microsoft.com/office/2017/06/relationships/model3d" Target="../media/model3d1.glb"/><Relationship Id="rId51" Type="http://schemas.openxmlformats.org/officeDocument/2006/relationships/image" Target="../media/image41.png"/><Relationship Id="rId3" Type="http://schemas.openxmlformats.org/officeDocument/2006/relationships/image" Target="../media/image2.svg"/><Relationship Id="rId12" Type="http://schemas.openxmlformats.org/officeDocument/2006/relationships/image" Target="../media/image9.png"/><Relationship Id="rId17" Type="http://schemas.openxmlformats.org/officeDocument/2006/relationships/image" Target="../media/image13.svg"/><Relationship Id="rId25" Type="http://schemas.microsoft.com/office/2007/relationships/hdphoto" Target="../media/hdphoto4.wdp"/><Relationship Id="rId33" Type="http://schemas.microsoft.com/office/2007/relationships/hdphoto" Target="../media/hdphoto8.wdp"/><Relationship Id="rId38" Type="http://schemas.openxmlformats.org/officeDocument/2006/relationships/image" Target="../media/image28.png"/><Relationship Id="rId46" Type="http://schemas.openxmlformats.org/officeDocument/2006/relationships/image" Target="../media/image36.png"/><Relationship Id="rId20" Type="http://schemas.openxmlformats.org/officeDocument/2006/relationships/image" Target="../media/image16.png"/><Relationship Id="rId41" Type="http://schemas.openxmlformats.org/officeDocument/2006/relationships/image" Target="../media/image3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rafik 270" descr="Gedankenblase mit einfarbiger Füllung">
            <a:extLst>
              <a:ext uri="{FF2B5EF4-FFF2-40B4-BE49-F238E27FC236}">
                <a16:creationId xmlns:a16="http://schemas.microsoft.com/office/drawing/2014/main" id="{CA6EA36D-8DA2-4C0D-88DA-0E4B003E9A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01" b="30465"/>
          <a:stretch/>
        </p:blipFill>
        <p:spPr>
          <a:xfrm>
            <a:off x="21239702" y="4527286"/>
            <a:ext cx="10282209" cy="7703803"/>
          </a:xfrm>
          <a:prstGeom prst="ellipse">
            <a:avLst/>
          </a:prstGeom>
        </p:spPr>
      </p:pic>
      <p:pic>
        <p:nvPicPr>
          <p:cNvPr id="275" name="Grafik 274" descr="Millimeterpapier und Notizblöcke mit Bleistift">
            <a:extLst>
              <a:ext uri="{FF2B5EF4-FFF2-40B4-BE49-F238E27FC236}">
                <a16:creationId xmlns:a16="http://schemas.microsoft.com/office/drawing/2014/main" id="{13F18D4A-CC39-4CBB-BC95-677825283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268018">
            <a:off x="12489915" y="21190923"/>
            <a:ext cx="6537591" cy="6537591"/>
          </a:xfrm>
          <a:prstGeom prst="rect">
            <a:avLst/>
          </a:prstGeom>
          <a:scene3d>
            <a:camera prst="perspectiveAbove" fov="0">
              <a:rot lat="0" lon="0" rev="0"/>
            </a:camera>
            <a:lightRig rig="threePt" dir="t"/>
          </a:scene3d>
        </p:spPr>
      </p:pic>
      <p:pic>
        <p:nvPicPr>
          <p:cNvPr id="277" name="Grafik 276" descr="Bleistifte mit Papier und Anspitzer">
            <a:extLst>
              <a:ext uri="{FF2B5EF4-FFF2-40B4-BE49-F238E27FC236}">
                <a16:creationId xmlns:a16="http://schemas.microsoft.com/office/drawing/2014/main" id="{AD301316-8AF0-438E-B76D-C7299BADA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60485" flipH="1">
            <a:off x="23312573" y="17679600"/>
            <a:ext cx="5881843" cy="5881843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0" name="3D-Modell 279" descr="All-in-One-Computer">
                <a:extLst>
                  <a:ext uri="{FF2B5EF4-FFF2-40B4-BE49-F238E27FC236}">
                    <a16:creationId xmlns:a16="http://schemas.microsoft.com/office/drawing/2014/main" id="{38E2EB6C-B486-47F8-B796-EA96ED4EBB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4987355"/>
                  </p:ext>
                </p:extLst>
              </p:nvPr>
            </p:nvGraphicFramePr>
            <p:xfrm>
              <a:off x="15079686" y="14603313"/>
              <a:ext cx="10961479" cy="1189400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961479" cy="11894009"/>
                    </a:xfrm>
                    <a:prstGeom prst="rect">
                      <a:avLst/>
                    </a:prstGeom>
                  </am3d:spPr>
                  <am3d:camera>
                    <am3d:pos x="0" y="0" z="720103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39501" d="1000000"/>
                    <am3d:preTrans dx="-485408" dy="-14998550" dz="5091385"/>
                    <am3d:scale>
                      <am3d:sx n="1000000" d="1000000"/>
                      <am3d:sy n="1000000" d="1000000"/>
                      <am3d:sz n="1000000" d="1000000"/>
                    </am3d:scale>
                    <am3d:rot ax="3382117" ay="6003" az="9028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8957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0" name="3D-Modell 279" descr="All-in-One-Computer">
                <a:extLst>
                  <a:ext uri="{FF2B5EF4-FFF2-40B4-BE49-F238E27FC236}">
                    <a16:creationId xmlns:a16="http://schemas.microsoft.com/office/drawing/2014/main" id="{38E2EB6C-B486-47F8-B796-EA96ED4EBB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79686" y="14603313"/>
                <a:ext cx="10961479" cy="11894009"/>
              </a:xfrm>
              <a:prstGeom prst="rect">
                <a:avLst/>
              </a:prstGeom>
            </p:spPr>
          </p:pic>
        </mc:Fallback>
      </mc:AlternateContent>
      <p:pic>
        <p:nvPicPr>
          <p:cNvPr id="281" name="Grafik 280" descr="Ein Bild, das Gewebe enthält.&#10;&#10;Automatisch generierte Beschreibung">
            <a:extLst>
              <a:ext uri="{FF2B5EF4-FFF2-40B4-BE49-F238E27FC236}">
                <a16:creationId xmlns:a16="http://schemas.microsoft.com/office/drawing/2014/main" id="{E2CAF98F-D971-42F2-8166-AD6E3C0B4EF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0510" y="15505726"/>
            <a:ext cx="8966420" cy="5588157"/>
          </a:xfrm>
          <a:prstGeom prst="rect">
            <a:avLst/>
          </a:prstGeom>
          <a:scene3d>
            <a:camera prst="perspectiveRelaxedModerately" fov="3600000">
              <a:rot lat="11700000" lon="0" rev="0"/>
            </a:camera>
            <a:lightRig rig="threePt" dir="t"/>
          </a:scene3d>
        </p:spPr>
      </p:pic>
      <p:pic>
        <p:nvPicPr>
          <p:cNvPr id="291" name="Grafik 290">
            <a:extLst>
              <a:ext uri="{FF2B5EF4-FFF2-40B4-BE49-F238E27FC236}">
                <a16:creationId xmlns:a16="http://schemas.microsoft.com/office/drawing/2014/main" id="{7E3DBB39-E888-4D30-B9DE-C384FD8A3C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5" b="96624" l="573" r="97604">
                        <a14:foregroundMark x1="5156" y1="89994" x2="10000" y2="77839"/>
                        <a14:foregroundMark x1="90156" y1="96746" x2="92188" y2="78514"/>
                        <a14:foregroundMark x1="90729" y1="70902" x2="96771" y2="84530"/>
                        <a14:foregroundMark x1="96771" y1="84530" x2="97656" y2="92511"/>
                        <a14:foregroundMark x1="573" y1="78699" x2="833" y2="94537"/>
                        <a14:backgroundMark x1="51042" y1="12400" x2="49583" y2="38428"/>
                        <a14:backgroundMark x1="54740" y1="16636" x2="76563" y2="12584"/>
                        <a14:backgroundMark x1="84323" y1="15470" x2="90052" y2="33517"/>
                        <a14:backgroundMark x1="88021" y1="39288" x2="88021" y2="21056"/>
                        <a14:backgroundMark x1="89896" y1="32719" x2="90156" y2="4481"/>
                        <a14:backgroundMark x1="57604" y1="15592" x2="55833" y2="24187"/>
                        <a14:backgroundMark x1="55833" y1="24187" x2="52396" y2="29343"/>
                        <a14:backgroundMark x1="52396" y1="29343" x2="47344" y2="24923"/>
                        <a14:backgroundMark x1="47344" y1="24923" x2="40417" y2="12830"/>
                        <a14:backgroundMark x1="40417" y1="12830" x2="32344" y2="10190"/>
                        <a14:backgroundMark x1="32344" y1="10190" x2="24792" y2="10190"/>
                        <a14:backgroundMark x1="24792" y1="10190" x2="19063" y2="13689"/>
                        <a14:backgroundMark x1="19063" y1="13689" x2="15208" y2="19767"/>
                        <a14:backgroundMark x1="15208" y1="19767" x2="10781" y2="14180"/>
                        <a14:backgroundMark x1="10781" y1="14180" x2="7292" y2="27931"/>
                        <a14:backgroundMark x1="7292" y1="27931" x2="7083" y2="35052"/>
                        <a14:backgroundMark x1="7083" y1="35052" x2="8594" y2="38122"/>
                        <a14:backgroundMark x1="31979" y1="38122" x2="33281" y2="30939"/>
                        <a14:backgroundMark x1="33281" y1="30939" x2="36302" y2="25537"/>
                        <a14:backgroundMark x1="36302" y1="25537" x2="41302" y2="21179"/>
                        <a14:backgroundMark x1="41302" y1="21179" x2="44583" y2="19828"/>
                        <a14:backgroundMark x1="42708" y1="39288" x2="49167" y2="24739"/>
                        <a14:backgroundMark x1="51771" y1="40270" x2="51771" y2="23204"/>
                        <a14:backgroundMark x1="55208" y1="38797" x2="53490" y2="19828"/>
                        <a14:backgroundMark x1="53490" y1="19828" x2="53490" y2="19828"/>
                        <a14:backgroundMark x1="58750" y1="28115" x2="65052" y2="39411"/>
                        <a14:backgroundMark x1="65052" y1="39411" x2="65104" y2="39963"/>
                        <a14:backgroundMark x1="65365" y1="40945" x2="61667" y2="31001"/>
                        <a14:backgroundMark x1="70260" y1="33211" x2="60625" y2="15592"/>
                        <a14:backgroundMark x1="63073" y1="18171" x2="77448" y2="17373"/>
                        <a14:backgroundMark x1="77448" y1="17373" x2="80833" y2="19337"/>
                        <a14:backgroundMark x1="15156" y1="32044" x2="15313" y2="24555"/>
                        <a14:backgroundMark x1="15313" y1="24555" x2="16771" y2="20688"/>
                        <a14:backgroundMark x1="23906" y1="20381" x2="23906" y2="20381"/>
                        <a14:backgroundMark x1="18906" y1="19705" x2="18906" y2="19705"/>
                        <a14:backgroundMark x1="24375" y1="19030" x2="24375" y2="19030"/>
                        <a14:backgroundMark x1="27708" y1="28115" x2="27708" y2="28115"/>
                        <a14:backgroundMark x1="30104" y1="23511" x2="30104" y2="23511"/>
                        <a14:backgroundMark x1="29740" y1="21854" x2="29740" y2="21854"/>
                        <a14:backgroundMark x1="31823" y1="19337" x2="31823" y2="19337"/>
                        <a14:backgroundMark x1="31823" y1="17680" x2="31823" y2="17680"/>
                        <a14:backgroundMark x1="26302" y1="31001" x2="26302" y2="31001"/>
                        <a14:backgroundMark x1="24792" y1="18048" x2="24792" y2="18048"/>
                        <a14:backgroundMark x1="26354" y1="30816" x2="26667" y2="30080"/>
                        <a14:backgroundMark x1="25990" y1="31921" x2="27448" y2="28054"/>
                        <a14:backgroundMark x1="7917" y1="29896" x2="8438" y2="27624"/>
                        <a14:backgroundMark x1="65677" y1="40638" x2="63594" y2="36464"/>
                        <a14:backgroundMark x1="64896" y1="38122" x2="63385" y2="35298"/>
                        <a14:backgroundMark x1="31042" y1="41743" x2="32188" y2="38797"/>
                        <a14:backgroundMark x1="65990" y1="42603" x2="65990" y2="42603"/>
                        <a14:backgroundMark x1="30938" y1="43892" x2="30938" y2="43892"/>
                        <a14:backgroundMark x1="65573" y1="41866" x2="65573" y2="41866"/>
                        <a14:backgroundMark x1="66510" y1="44138" x2="66510" y2="44138"/>
                        <a14:backgroundMark x1="66510" y1="44629" x2="66510" y2="44629"/>
                        <a14:backgroundMark x1="81250" y1="31492" x2="81250" y2="31492"/>
                        <a14:backgroundMark x1="80833" y1="30203" x2="80833" y2="30203"/>
                        <a14:backgroundMark x1="80833" y1="31246" x2="80833" y2="31246"/>
                        <a14:backgroundMark x1="73490" y1="24739" x2="73490" y2="24739"/>
                        <a14:backgroundMark x1="73125" y1="24064" x2="73125" y2="24064"/>
                        <a14:backgroundMark x1="72448" y1="22897" x2="72448" y2="22897"/>
                        <a14:backgroundMark x1="74844" y1="28607" x2="74844" y2="28607"/>
                        <a14:backgroundMark x1="75469" y1="30264" x2="75469" y2="30264"/>
                        <a14:backgroundMark x1="74271" y1="27133" x2="74271" y2="27133"/>
                        <a14:backgroundMark x1="75469" y1="30694" x2="75469" y2="30694"/>
                        <a14:backgroundMark x1="75573" y1="30939" x2="75573" y2="30939"/>
                        <a14:backgroundMark x1="32552" y1="18723" x2="32552" y2="18723"/>
                        <a14:backgroundMark x1="34688" y1="13996" x2="34688" y2="13996"/>
                        <a14:backgroundMark x1="60469" y1="18232" x2="60469" y2="18232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104" y="22957778"/>
            <a:ext cx="8856000" cy="7513763"/>
          </a:xfrm>
          <a:prstGeom prst="rect">
            <a:avLst/>
          </a:prstGeom>
        </p:spPr>
      </p:pic>
      <p:sp>
        <p:nvSpPr>
          <p:cNvPr id="287" name="Abgerundetes Rechteck 88">
            <a:extLst>
              <a:ext uri="{FF2B5EF4-FFF2-40B4-BE49-F238E27FC236}">
                <a16:creationId xmlns:a16="http://schemas.microsoft.com/office/drawing/2014/main" id="{27FEFAE2-7BD5-4359-892E-46EA8F6A1B0E}"/>
              </a:ext>
            </a:extLst>
          </p:cNvPr>
          <p:cNvSpPr/>
          <p:nvPr/>
        </p:nvSpPr>
        <p:spPr>
          <a:xfrm>
            <a:off x="17855919" y="18880509"/>
            <a:ext cx="5155602" cy="1102989"/>
          </a:xfrm>
          <a:prstGeom prst="roundRect">
            <a:avLst/>
          </a:prstGeom>
          <a:solidFill>
            <a:schemeClr val="bg1">
              <a:alpha val="74000"/>
            </a:schemeClr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grpSp>
        <p:nvGrpSpPr>
          <p:cNvPr id="145" name="Gruppieren 144">
            <a:extLst>
              <a:ext uri="{FF2B5EF4-FFF2-40B4-BE49-F238E27FC236}">
                <a16:creationId xmlns:a16="http://schemas.microsoft.com/office/drawing/2014/main" id="{C37C55D8-D2CD-4CC1-A9F9-E7BE3A9731D2}"/>
              </a:ext>
            </a:extLst>
          </p:cNvPr>
          <p:cNvGrpSpPr/>
          <p:nvPr/>
        </p:nvGrpSpPr>
        <p:grpSpPr>
          <a:xfrm flipH="1">
            <a:off x="12986284" y="11994404"/>
            <a:ext cx="1999547" cy="3197164"/>
            <a:chOff x="11635272" y="12853794"/>
            <a:chExt cx="2095587" cy="3418051"/>
          </a:xfrm>
        </p:grpSpPr>
        <p:sp>
          <p:nvSpPr>
            <p:cNvPr id="146" name="Ellipse 145">
              <a:extLst>
                <a:ext uri="{FF2B5EF4-FFF2-40B4-BE49-F238E27FC236}">
                  <a16:creationId xmlns:a16="http://schemas.microsoft.com/office/drawing/2014/main" id="{B8450DEF-0A43-48E4-948C-AD0E71A8F4A7}"/>
                </a:ext>
              </a:extLst>
            </p:cNvPr>
            <p:cNvSpPr/>
            <p:nvPr/>
          </p:nvSpPr>
          <p:spPr>
            <a:xfrm>
              <a:off x="12531312" y="12853794"/>
              <a:ext cx="1199547" cy="1198800"/>
            </a:xfrm>
            <a:prstGeom prst="ellipse">
              <a:avLst/>
            </a:prstGeom>
            <a:solidFill>
              <a:srgbClr val="FFFFFF"/>
            </a:solidFill>
            <a:ln w="92075">
              <a:solidFill>
                <a:srgbClr val="5DCE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Ellipse 146">
              <a:extLst>
                <a:ext uri="{FF2B5EF4-FFF2-40B4-BE49-F238E27FC236}">
                  <a16:creationId xmlns:a16="http://schemas.microsoft.com/office/drawing/2014/main" id="{3868C4AE-7ADB-4492-9938-FF6816B0DA0D}"/>
                </a:ext>
              </a:extLst>
            </p:cNvPr>
            <p:cNvSpPr/>
            <p:nvPr/>
          </p:nvSpPr>
          <p:spPr>
            <a:xfrm>
              <a:off x="12413785" y="14333083"/>
              <a:ext cx="738000" cy="738000"/>
            </a:xfrm>
            <a:prstGeom prst="ellipse">
              <a:avLst/>
            </a:prstGeom>
            <a:solidFill>
              <a:srgbClr val="FFFFFF"/>
            </a:solidFill>
            <a:ln w="92075">
              <a:solidFill>
                <a:srgbClr val="5DCE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Ellipse 147">
              <a:extLst>
                <a:ext uri="{FF2B5EF4-FFF2-40B4-BE49-F238E27FC236}">
                  <a16:creationId xmlns:a16="http://schemas.microsoft.com/office/drawing/2014/main" id="{F0A652A6-43B4-433F-8DAE-23BF1F0CE6C7}"/>
                </a:ext>
              </a:extLst>
            </p:cNvPr>
            <p:cNvSpPr/>
            <p:nvPr/>
          </p:nvSpPr>
          <p:spPr>
            <a:xfrm>
              <a:off x="12076625" y="15257547"/>
              <a:ext cx="576000" cy="576000"/>
            </a:xfrm>
            <a:prstGeom prst="ellipse">
              <a:avLst/>
            </a:prstGeom>
            <a:solidFill>
              <a:srgbClr val="FFFFFF"/>
            </a:solidFill>
            <a:ln w="92075">
              <a:solidFill>
                <a:srgbClr val="5DCE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9" name="Ellipse 148">
              <a:extLst>
                <a:ext uri="{FF2B5EF4-FFF2-40B4-BE49-F238E27FC236}">
                  <a16:creationId xmlns:a16="http://schemas.microsoft.com/office/drawing/2014/main" id="{7D27CDE5-272F-403F-824E-2D10F3EC3BD0}"/>
                </a:ext>
              </a:extLst>
            </p:cNvPr>
            <p:cNvSpPr/>
            <p:nvPr/>
          </p:nvSpPr>
          <p:spPr>
            <a:xfrm>
              <a:off x="11635272" y="15911845"/>
              <a:ext cx="360000" cy="360000"/>
            </a:xfrm>
            <a:prstGeom prst="ellipse">
              <a:avLst/>
            </a:prstGeom>
            <a:solidFill>
              <a:srgbClr val="FFFFFF"/>
            </a:solidFill>
            <a:ln w="92075">
              <a:solidFill>
                <a:srgbClr val="5DCE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42" name="Textfeld 141">
            <a:extLst>
              <a:ext uri="{FF2B5EF4-FFF2-40B4-BE49-F238E27FC236}">
                <a16:creationId xmlns:a16="http://schemas.microsoft.com/office/drawing/2014/main" id="{03810009-7167-4F5D-84B3-9C5E44D4ADCF}"/>
              </a:ext>
            </a:extLst>
          </p:cNvPr>
          <p:cNvSpPr txBox="1"/>
          <p:nvPr/>
        </p:nvSpPr>
        <p:spPr>
          <a:xfrm>
            <a:off x="28139587" y="9685965"/>
            <a:ext cx="1477840" cy="3598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MetaboLights</a:t>
            </a:r>
            <a:endParaRPr kumimoji="0" lang="de-DE" sz="20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26" name="Grafik 125" descr="Gedankenblase mit einfarbiger Füllung">
            <a:extLst>
              <a:ext uri="{FF2B5EF4-FFF2-40B4-BE49-F238E27FC236}">
                <a16:creationId xmlns:a16="http://schemas.microsoft.com/office/drawing/2014/main" id="{025B2DD2-A0F7-47F0-A769-FB4251807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42" t="-8057" b="30713"/>
          <a:stretch/>
        </p:blipFill>
        <p:spPr>
          <a:xfrm>
            <a:off x="24997114" y="9677056"/>
            <a:ext cx="8578628" cy="6530379"/>
          </a:xfrm>
          <a:prstGeom prst="ellipse">
            <a:avLst/>
          </a:prstGeom>
        </p:spPr>
      </p:pic>
      <p:grpSp>
        <p:nvGrpSpPr>
          <p:cNvPr id="117" name="Gruppieren 116">
            <a:extLst>
              <a:ext uri="{FF2B5EF4-FFF2-40B4-BE49-F238E27FC236}">
                <a16:creationId xmlns:a16="http://schemas.microsoft.com/office/drawing/2014/main" id="{E26BEFB1-51CB-40B7-8FAC-DF4BAC2004D1}"/>
              </a:ext>
            </a:extLst>
          </p:cNvPr>
          <p:cNvGrpSpPr/>
          <p:nvPr/>
        </p:nvGrpSpPr>
        <p:grpSpPr>
          <a:xfrm flipH="1">
            <a:off x="9817261" y="5388610"/>
            <a:ext cx="9113794" cy="7208920"/>
            <a:chOff x="9887450" y="5435137"/>
            <a:chExt cx="9551540" cy="7706972"/>
          </a:xfrm>
        </p:grpSpPr>
        <p:pic>
          <p:nvPicPr>
            <p:cNvPr id="120" name="Grafik 119" descr="Gedankenblase mit einfarbiger Füllung">
              <a:extLst>
                <a:ext uri="{FF2B5EF4-FFF2-40B4-BE49-F238E27FC236}">
                  <a16:creationId xmlns:a16="http://schemas.microsoft.com/office/drawing/2014/main" id="{BCD3E044-6742-4955-BDB4-09CBADE5E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7061" b="30540"/>
            <a:stretch/>
          </p:blipFill>
          <p:spPr>
            <a:xfrm>
              <a:off x="9887450" y="5435137"/>
              <a:ext cx="9551540" cy="7706972"/>
            </a:xfrm>
            <a:prstGeom prst="ellipse">
              <a:avLst/>
            </a:prstGeom>
          </p:spPr>
        </p:pic>
        <p:pic>
          <p:nvPicPr>
            <p:cNvPr id="124" name="Grafik 123" descr="Venn-Diagramm Silhouette">
              <a:extLst>
                <a:ext uri="{FF2B5EF4-FFF2-40B4-BE49-F238E27FC236}">
                  <a16:creationId xmlns:a16="http://schemas.microsoft.com/office/drawing/2014/main" id="{B768654B-F98B-4F2B-A119-43EAFCC80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462031" y="10101616"/>
              <a:ext cx="1682754" cy="1682754"/>
            </a:xfrm>
            <a:prstGeom prst="rect">
              <a:avLst/>
            </a:prstGeom>
          </p:spPr>
        </p:pic>
      </p:grp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00AD012C-741D-4CCD-8DC7-0627E66D55FC}"/>
              </a:ext>
            </a:extLst>
          </p:cNvPr>
          <p:cNvGrpSpPr/>
          <p:nvPr/>
        </p:nvGrpSpPr>
        <p:grpSpPr>
          <a:xfrm>
            <a:off x="15738397" y="6346512"/>
            <a:ext cx="8080344" cy="8147875"/>
            <a:chOff x="25196329" y="-1783141"/>
            <a:chExt cx="8468451" cy="8710799"/>
          </a:xfrm>
        </p:grpSpPr>
        <p:pic>
          <p:nvPicPr>
            <p:cNvPr id="112" name="Grafik 111" descr="Gedankenblase mit einfarbiger Füllung">
              <a:extLst>
                <a:ext uri="{FF2B5EF4-FFF2-40B4-BE49-F238E27FC236}">
                  <a16:creationId xmlns:a16="http://schemas.microsoft.com/office/drawing/2014/main" id="{FB18DC90-5EB8-4BA4-904C-A1A9C9D27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-39184" b="31210"/>
            <a:stretch/>
          </p:blipFill>
          <p:spPr>
            <a:xfrm flipH="1">
              <a:off x="25196329" y="-1783141"/>
              <a:ext cx="8468451" cy="8710799"/>
            </a:xfrm>
            <a:prstGeom prst="ellipse">
              <a:avLst/>
            </a:prstGeom>
          </p:spPr>
        </p:pic>
        <p:pic>
          <p:nvPicPr>
            <p:cNvPr id="116" name="Graphic 11" descr="Gears">
              <a:extLst>
                <a:ext uri="{FF2B5EF4-FFF2-40B4-BE49-F238E27FC236}">
                  <a16:creationId xmlns:a16="http://schemas.microsoft.com/office/drawing/2014/main" id="{2477AE2C-761E-4281-896A-81CC72BF5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0763813" y="3926354"/>
              <a:ext cx="1734181" cy="1734181"/>
            </a:xfrm>
            <a:prstGeom prst="rect">
              <a:avLst/>
            </a:prstGeom>
          </p:spPr>
        </p:pic>
      </p:grpSp>
      <p:pic>
        <p:nvPicPr>
          <p:cNvPr id="91" name="Grafik 90" descr="Fragezeichen mit einfarbiger Füllung">
            <a:extLst>
              <a:ext uri="{FF2B5EF4-FFF2-40B4-BE49-F238E27FC236}">
                <a16:creationId xmlns:a16="http://schemas.microsoft.com/office/drawing/2014/main" id="{88D681E5-5118-4DC0-91E2-D6F0C7D0239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872219" y="7632402"/>
            <a:ext cx="2596273" cy="2545136"/>
          </a:xfrm>
          <a:prstGeom prst="rect">
            <a:avLst/>
          </a:prstGeom>
        </p:spPr>
      </p:pic>
      <p:pic>
        <p:nvPicPr>
          <p:cNvPr id="92" name="Grafik 91" descr="Fragezeichen mit einfarbiger Füllung">
            <a:extLst>
              <a:ext uri="{FF2B5EF4-FFF2-40B4-BE49-F238E27FC236}">
                <a16:creationId xmlns:a16="http://schemas.microsoft.com/office/drawing/2014/main" id="{E670174A-3EF3-480E-81FB-B95443D009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3634335" y="12903481"/>
            <a:ext cx="1576490" cy="1545439"/>
          </a:xfrm>
          <a:prstGeom prst="rect">
            <a:avLst/>
          </a:prstGeom>
        </p:spPr>
      </p:pic>
      <p:pic>
        <p:nvPicPr>
          <p:cNvPr id="95" name="Grafik 94" descr="Fragezeichen mit einfarbiger Füllung">
            <a:extLst>
              <a:ext uri="{FF2B5EF4-FFF2-40B4-BE49-F238E27FC236}">
                <a16:creationId xmlns:a16="http://schemas.microsoft.com/office/drawing/2014/main" id="{F9139E79-B1D8-45B7-90FF-05454AE04C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994411" y="12448235"/>
            <a:ext cx="2122058" cy="2080261"/>
          </a:xfrm>
          <a:prstGeom prst="rect">
            <a:avLst/>
          </a:prstGeom>
        </p:spPr>
      </p:pic>
      <p:pic>
        <p:nvPicPr>
          <p:cNvPr id="96" name="Grafik 95" descr="Fragezeichen mit einfarbiger Füllung">
            <a:extLst>
              <a:ext uri="{FF2B5EF4-FFF2-40B4-BE49-F238E27FC236}">
                <a16:creationId xmlns:a16="http://schemas.microsoft.com/office/drawing/2014/main" id="{B683213D-0AC7-4D15-8896-25D824C27D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4501255" y="12207856"/>
            <a:ext cx="1106926" cy="1062526"/>
          </a:xfrm>
          <a:prstGeom prst="rect">
            <a:avLst/>
          </a:prstGeom>
        </p:spPr>
      </p:pic>
      <p:sp>
        <p:nvSpPr>
          <p:cNvPr id="97" name="Ellipse 96">
            <a:extLst>
              <a:ext uri="{FF2B5EF4-FFF2-40B4-BE49-F238E27FC236}">
                <a16:creationId xmlns:a16="http://schemas.microsoft.com/office/drawing/2014/main" id="{FA27EBF9-31FA-4394-8247-AD9D8F50F0CB}"/>
              </a:ext>
            </a:extLst>
          </p:cNvPr>
          <p:cNvSpPr/>
          <p:nvPr/>
        </p:nvSpPr>
        <p:spPr>
          <a:xfrm>
            <a:off x="26610233" y="15456211"/>
            <a:ext cx="1144572" cy="1121329"/>
          </a:xfrm>
          <a:prstGeom prst="ellipse">
            <a:avLst/>
          </a:prstGeom>
          <a:solidFill>
            <a:srgbClr val="FFFFFF"/>
          </a:solidFill>
          <a:ln w="76200">
            <a:solidFill>
              <a:srgbClr val="5DC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536E580A-4884-486E-997B-A13639F881F7}"/>
              </a:ext>
            </a:extLst>
          </p:cNvPr>
          <p:cNvSpPr/>
          <p:nvPr/>
        </p:nvSpPr>
        <p:spPr>
          <a:xfrm>
            <a:off x="25717149" y="16229620"/>
            <a:ext cx="704178" cy="690051"/>
          </a:xfrm>
          <a:prstGeom prst="ellipse">
            <a:avLst/>
          </a:prstGeom>
          <a:solidFill>
            <a:srgbClr val="FFFFFF"/>
          </a:solidFill>
          <a:ln w="76200">
            <a:solidFill>
              <a:srgbClr val="5DC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14BAD96B-179D-4670-A22F-0356A5F7F563}"/>
              </a:ext>
            </a:extLst>
          </p:cNvPr>
          <p:cNvSpPr/>
          <p:nvPr/>
        </p:nvSpPr>
        <p:spPr>
          <a:xfrm>
            <a:off x="16030725" y="12903459"/>
            <a:ext cx="757809" cy="711129"/>
          </a:xfrm>
          <a:prstGeom prst="ellipse">
            <a:avLst/>
          </a:prstGeom>
          <a:solidFill>
            <a:srgbClr val="FFFFFF"/>
          </a:solidFill>
          <a:ln w="76200">
            <a:solidFill>
              <a:srgbClr val="5DC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60FE3CA-31EE-41E3-9BD8-F0977451282D}"/>
              </a:ext>
            </a:extLst>
          </p:cNvPr>
          <p:cNvSpPr/>
          <p:nvPr/>
        </p:nvSpPr>
        <p:spPr>
          <a:xfrm>
            <a:off x="15692974" y="13607868"/>
            <a:ext cx="460292" cy="450685"/>
          </a:xfrm>
          <a:prstGeom prst="ellipse">
            <a:avLst/>
          </a:prstGeom>
          <a:solidFill>
            <a:srgbClr val="FFFFFF"/>
          </a:solidFill>
          <a:ln w="76200">
            <a:solidFill>
              <a:srgbClr val="5DC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ADBEE079-95A2-4407-BBB3-F121F2BB7789}"/>
              </a:ext>
            </a:extLst>
          </p:cNvPr>
          <p:cNvSpPr/>
          <p:nvPr/>
        </p:nvSpPr>
        <p:spPr>
          <a:xfrm>
            <a:off x="15640948" y="14208119"/>
            <a:ext cx="364111" cy="357582"/>
          </a:xfrm>
          <a:prstGeom prst="ellipse">
            <a:avLst/>
          </a:prstGeom>
          <a:solidFill>
            <a:srgbClr val="FFFFFF"/>
          </a:solidFill>
          <a:ln w="76200">
            <a:solidFill>
              <a:srgbClr val="5DC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8B6D7945-57DC-4C33-80EE-49ADC72B3769}"/>
              </a:ext>
            </a:extLst>
          </p:cNvPr>
          <p:cNvSpPr/>
          <p:nvPr/>
        </p:nvSpPr>
        <p:spPr>
          <a:xfrm>
            <a:off x="23241824" y="11362873"/>
            <a:ext cx="1144572" cy="1121329"/>
          </a:xfrm>
          <a:prstGeom prst="ellipse">
            <a:avLst/>
          </a:prstGeom>
          <a:solidFill>
            <a:srgbClr val="FFFFFF"/>
          </a:solidFill>
          <a:ln w="92075">
            <a:solidFill>
              <a:srgbClr val="5DC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BB235C2B-3E00-4595-9FDC-3C14A24EB2F3}"/>
              </a:ext>
            </a:extLst>
          </p:cNvPr>
          <p:cNvSpPr/>
          <p:nvPr/>
        </p:nvSpPr>
        <p:spPr>
          <a:xfrm>
            <a:off x="23057200" y="12624937"/>
            <a:ext cx="704178" cy="690308"/>
          </a:xfrm>
          <a:prstGeom prst="ellipse">
            <a:avLst/>
          </a:prstGeom>
          <a:solidFill>
            <a:srgbClr val="FFFFFF"/>
          </a:solidFill>
          <a:ln w="92075">
            <a:solidFill>
              <a:srgbClr val="5DC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E9C6044E-C86A-4A19-A707-69CE0780EF28}"/>
              </a:ext>
            </a:extLst>
          </p:cNvPr>
          <p:cNvSpPr/>
          <p:nvPr/>
        </p:nvSpPr>
        <p:spPr>
          <a:xfrm>
            <a:off x="22570804" y="13396634"/>
            <a:ext cx="549602" cy="538777"/>
          </a:xfrm>
          <a:prstGeom prst="ellipse">
            <a:avLst/>
          </a:prstGeom>
          <a:solidFill>
            <a:srgbClr val="FFFFFF"/>
          </a:solidFill>
          <a:ln w="92075">
            <a:solidFill>
              <a:srgbClr val="5DC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5D19BCD1-80A9-4ACA-BEC3-F4FE74130858}"/>
              </a:ext>
            </a:extLst>
          </p:cNvPr>
          <p:cNvSpPr/>
          <p:nvPr/>
        </p:nvSpPr>
        <p:spPr>
          <a:xfrm>
            <a:off x="22151313" y="13938186"/>
            <a:ext cx="343501" cy="336736"/>
          </a:xfrm>
          <a:prstGeom prst="ellipse">
            <a:avLst/>
          </a:prstGeom>
          <a:solidFill>
            <a:srgbClr val="FFFFFF"/>
          </a:solidFill>
          <a:ln w="92075">
            <a:solidFill>
              <a:srgbClr val="5DCE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9" name="Grafik 108" descr="Fragezeichen mit einfarbiger Füllung">
            <a:extLst>
              <a:ext uri="{FF2B5EF4-FFF2-40B4-BE49-F238E27FC236}">
                <a16:creationId xmlns:a16="http://schemas.microsoft.com/office/drawing/2014/main" id="{902B90BB-4C3F-44B7-BBF5-AF2BB08751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629483" y="12117479"/>
            <a:ext cx="725344" cy="696249"/>
          </a:xfrm>
          <a:prstGeom prst="rect">
            <a:avLst/>
          </a:prstGeom>
        </p:spPr>
      </p:pic>
      <p:pic>
        <p:nvPicPr>
          <p:cNvPr id="110" name="Grafik 109" descr="Fragezeichen mit einfarbiger Füllung">
            <a:extLst>
              <a:ext uri="{FF2B5EF4-FFF2-40B4-BE49-F238E27FC236}">
                <a16:creationId xmlns:a16="http://schemas.microsoft.com/office/drawing/2014/main" id="{F02B6A5A-5E6B-4EB9-82FB-49A680D9EDB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5572915" y="14884219"/>
            <a:ext cx="1106926" cy="1062526"/>
          </a:xfrm>
          <a:prstGeom prst="rect">
            <a:avLst/>
          </a:prstGeom>
        </p:spPr>
      </p:pic>
      <p:pic>
        <p:nvPicPr>
          <p:cNvPr id="111" name="Grafik 110" descr="Fragezeichen mit einfarbiger Füllung">
            <a:extLst>
              <a:ext uri="{FF2B5EF4-FFF2-40B4-BE49-F238E27FC236}">
                <a16:creationId xmlns:a16="http://schemas.microsoft.com/office/drawing/2014/main" id="{E347822B-9657-4A19-800D-D9949D0B9A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748487" y="8997992"/>
            <a:ext cx="1106926" cy="1062526"/>
          </a:xfrm>
          <a:prstGeom prst="rect">
            <a:avLst/>
          </a:prstGeom>
        </p:spPr>
      </p:pic>
      <p:pic>
        <p:nvPicPr>
          <p:cNvPr id="86" name="Grafik 85" descr="Fragezeichen mit einfarbiger Füllung">
            <a:extLst>
              <a:ext uri="{FF2B5EF4-FFF2-40B4-BE49-F238E27FC236}">
                <a16:creationId xmlns:a16="http://schemas.microsoft.com/office/drawing/2014/main" id="{277841A8-2FE7-4E39-97F1-BE2258C236E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781453" y="13473134"/>
            <a:ext cx="1057246" cy="1034491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F33D8A1-B9F7-4132-85E7-271DC698D8E3}"/>
              </a:ext>
            </a:extLst>
          </p:cNvPr>
          <p:cNvGrpSpPr/>
          <p:nvPr/>
        </p:nvGrpSpPr>
        <p:grpSpPr>
          <a:xfrm>
            <a:off x="18261128" y="19092004"/>
            <a:ext cx="4353098" cy="720180"/>
            <a:chOff x="7885228" y="20108004"/>
            <a:chExt cx="4353098" cy="720180"/>
          </a:xfrm>
        </p:grpSpPr>
        <p:pic>
          <p:nvPicPr>
            <p:cNvPr id="247" name="Graphic 411">
              <a:extLst>
                <a:ext uri="{FF2B5EF4-FFF2-40B4-BE49-F238E27FC236}">
                  <a16:creationId xmlns:a16="http://schemas.microsoft.com/office/drawing/2014/main" id="{883D0A97-7F8A-46E2-B965-F7E03C436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885228" y="20108004"/>
              <a:ext cx="893103" cy="720180"/>
            </a:xfrm>
            <a:prstGeom prst="rect">
              <a:avLst/>
            </a:prstGeom>
          </p:spPr>
        </p:pic>
        <p:sp>
          <p:nvSpPr>
            <p:cNvPr id="248" name="Textfeld 247">
              <a:extLst>
                <a:ext uri="{FF2B5EF4-FFF2-40B4-BE49-F238E27FC236}">
                  <a16:creationId xmlns:a16="http://schemas.microsoft.com/office/drawing/2014/main" id="{1C74B5E3-4336-4DEC-8670-87951B26D70B}"/>
                </a:ext>
              </a:extLst>
            </p:cNvPr>
            <p:cNvSpPr txBox="1"/>
            <p:nvPr/>
          </p:nvSpPr>
          <p:spPr>
            <a:xfrm>
              <a:off x="8571215" y="20165811"/>
              <a:ext cx="3667111" cy="6045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GB" sz="3600" b="1" i="0" dirty="0">
                  <a:solidFill>
                    <a:srgbClr val="1D9BF0"/>
                  </a:solidFill>
                  <a:effectLst/>
                  <a:latin typeface="Arial" panose="020B0604020202020204" pitchFamily="34" charset="0"/>
                  <a:ea typeface="Gulim" panose="020B0600000101010101" pitchFamily="34" charset="-127"/>
                  <a:cs typeface="Arial" panose="020B0604020202020204" pitchFamily="34" charset="0"/>
                </a:rPr>
                <a:t>@NFDI4Plants</a:t>
              </a:r>
              <a:endParaRPr lang="de-DE" sz="3600" b="1" dirty="0">
                <a:solidFill>
                  <a:srgbClr val="1D9BF0"/>
                </a:solidFill>
              </a:endParaRPr>
            </a:p>
          </p:txBody>
        </p:sp>
      </p:grpSp>
      <p:sp>
        <p:nvSpPr>
          <p:cNvPr id="282" name="Textfeld 281">
            <a:extLst>
              <a:ext uri="{FF2B5EF4-FFF2-40B4-BE49-F238E27FC236}">
                <a16:creationId xmlns:a16="http://schemas.microsoft.com/office/drawing/2014/main" id="{43D7EDA3-7408-410E-827A-0C2954A86204}"/>
              </a:ext>
            </a:extLst>
          </p:cNvPr>
          <p:cNvSpPr txBox="1"/>
          <p:nvPr/>
        </p:nvSpPr>
        <p:spPr>
          <a:xfrm>
            <a:off x="24167621" y="8323209"/>
            <a:ext cx="380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>
                <a:solidFill>
                  <a:srgbClr val="5DCE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Repository</a:t>
            </a:r>
            <a:endParaRPr lang="de-DE" sz="5400" b="1" dirty="0">
              <a:solidFill>
                <a:srgbClr val="5DCEAF"/>
              </a:solidFill>
            </a:endParaRPr>
          </a:p>
        </p:txBody>
      </p:sp>
      <p:pic>
        <p:nvPicPr>
          <p:cNvPr id="283" name="Picture 2" descr="ENA (@enasequence) | Twitter">
            <a:extLst>
              <a:ext uri="{FF2B5EF4-FFF2-40B4-BE49-F238E27FC236}">
                <a16:creationId xmlns:a16="http://schemas.microsoft.com/office/drawing/2014/main" id="{13541837-552A-46DD-B15E-5AEB09166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9500" b="90000" l="5750" r="96000">
                        <a14:foregroundMark x1="35750" y1="29250" x2="35750" y2="29250"/>
                        <a14:foregroundMark x1="7750" y1="22500" x2="7750" y2="22500"/>
                        <a14:foregroundMark x1="18750" y1="22500" x2="18750" y2="22500"/>
                        <a14:foregroundMark x1="72750" y1="30500" x2="72750" y2="30500"/>
                        <a14:foregroundMark x1="56500" y1="36500" x2="56500" y2="36500"/>
                        <a14:foregroundMark x1="21000" y1="39500" x2="21000" y2="39500"/>
                        <a14:foregroundMark x1="59000" y1="9500" x2="58000" y2="36500"/>
                        <a14:foregroundMark x1="40250" y1="10000" x2="44750" y2="17250"/>
                        <a14:foregroundMark x1="48500" y1="26500" x2="48500" y2="26500"/>
                        <a14:foregroundMark x1="36500" y1="27750" x2="36500" y2="27750"/>
                        <a14:foregroundMark x1="36750" y1="13750" x2="36750" y2="13750"/>
                        <a14:foregroundMark x1="79750" y1="11500" x2="79750" y2="11500"/>
                        <a14:foregroundMark x1="87000" y1="18500" x2="87000" y2="18500"/>
                        <a14:foregroundMark x1="54000" y1="66000" x2="54000" y2="66000"/>
                        <a14:foregroundMark x1="5750" y1="59250" x2="5750" y2="59250"/>
                        <a14:foregroundMark x1="91750" y1="64000" x2="91750" y2="64000"/>
                        <a14:foregroundMark x1="96000" y1="40500" x2="96000" y2="40500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1134"/>
          <a:stretch/>
        </p:blipFill>
        <p:spPr bwMode="auto">
          <a:xfrm>
            <a:off x="22164743" y="7773783"/>
            <a:ext cx="2013071" cy="167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4" name="Textfeld 283">
            <a:extLst>
              <a:ext uri="{FF2B5EF4-FFF2-40B4-BE49-F238E27FC236}">
                <a16:creationId xmlns:a16="http://schemas.microsoft.com/office/drawing/2014/main" id="{4582D0EF-09EE-4CDA-83D9-2D01E74F86FE}"/>
              </a:ext>
            </a:extLst>
          </p:cNvPr>
          <p:cNvSpPr txBox="1"/>
          <p:nvPr/>
        </p:nvSpPr>
        <p:spPr>
          <a:xfrm>
            <a:off x="21979610" y="9357213"/>
            <a:ext cx="2383326" cy="374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gency FB" panose="020B0503020202020204" pitchFamily="34" charset="0"/>
              </a:rPr>
              <a:t>European Nucleotide Archive</a:t>
            </a:r>
          </a:p>
        </p:txBody>
      </p:sp>
      <p:pic>
        <p:nvPicPr>
          <p:cNvPr id="296" name="Picture 2" descr="MetaboLights - Metabolomics experiments and derived information">
            <a:extLst>
              <a:ext uri="{FF2B5EF4-FFF2-40B4-BE49-F238E27FC236}">
                <a16:creationId xmlns:a16="http://schemas.microsoft.com/office/drawing/2014/main" id="{4E9A4FA4-C663-4BFB-AA96-54F5F753D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03" r="4213"/>
          <a:stretch/>
        </p:blipFill>
        <p:spPr bwMode="auto">
          <a:xfrm>
            <a:off x="27946408" y="8041166"/>
            <a:ext cx="1864198" cy="184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2" descr="PRIDE - Proteomics Identification Database">
            <a:extLst>
              <a:ext uri="{FF2B5EF4-FFF2-40B4-BE49-F238E27FC236}">
                <a16:creationId xmlns:a16="http://schemas.microsoft.com/office/drawing/2014/main" id="{073E1D1F-7DB9-4118-9694-F5EB513F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489" y="9895705"/>
            <a:ext cx="3766564" cy="60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" name="Grafik 297">
            <a:extLst>
              <a:ext uri="{FF2B5EF4-FFF2-40B4-BE49-F238E27FC236}">
                <a16:creationId xmlns:a16="http://schemas.microsoft.com/office/drawing/2014/main" id="{CAB40E21-C3A8-480E-8C60-3BAD8B3A9AD3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0690" b="92299" l="16198" r="90744">
                        <a14:foregroundMark x1="36460" y1="31264" x2="24203" y2="36897"/>
                        <a14:foregroundMark x1="58412" y1="32874" x2="48468" y2="32529"/>
                        <a14:foregroundMark x1="75485" y1="30920" x2="66417" y2="30805"/>
                        <a14:foregroundMark x1="16198" y1="80000" x2="16198" y2="80000"/>
                        <a14:foregroundMark x1="20138" y1="82414" x2="20138" y2="82414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7554" t="23089" b="23979"/>
          <a:stretch/>
        </p:blipFill>
        <p:spPr>
          <a:xfrm>
            <a:off x="24929812" y="6706531"/>
            <a:ext cx="2224954" cy="674239"/>
          </a:xfrm>
          <a:prstGeom prst="rect">
            <a:avLst/>
          </a:prstGeom>
        </p:spPr>
      </p:pic>
      <p:sp>
        <p:nvSpPr>
          <p:cNvPr id="299" name="Textfeld 298">
            <a:extLst>
              <a:ext uri="{FF2B5EF4-FFF2-40B4-BE49-F238E27FC236}">
                <a16:creationId xmlns:a16="http://schemas.microsoft.com/office/drawing/2014/main" id="{973963F8-60B0-4A7D-92F6-2FA16890524B}"/>
              </a:ext>
            </a:extLst>
          </p:cNvPr>
          <p:cNvSpPr txBox="1"/>
          <p:nvPr/>
        </p:nvSpPr>
        <p:spPr>
          <a:xfrm>
            <a:off x="24853687" y="7306346"/>
            <a:ext cx="2377208" cy="287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Arial Rounded MT Bold" panose="020F0704030504030204" pitchFamily="34" charset="0"/>
              </a:rPr>
              <a:t>Gene Expression Omnibus</a:t>
            </a:r>
          </a:p>
        </p:txBody>
      </p:sp>
      <p:sp>
        <p:nvSpPr>
          <p:cNvPr id="300" name="Textfeld 299">
            <a:extLst>
              <a:ext uri="{FF2B5EF4-FFF2-40B4-BE49-F238E27FC236}">
                <a16:creationId xmlns:a16="http://schemas.microsoft.com/office/drawing/2014/main" id="{3FA21A95-A789-47D2-BAD6-F0481ED463D4}"/>
              </a:ext>
            </a:extLst>
          </p:cNvPr>
          <p:cNvSpPr txBox="1"/>
          <p:nvPr/>
        </p:nvSpPr>
        <p:spPr>
          <a:xfrm>
            <a:off x="18190241" y="11784296"/>
            <a:ext cx="3288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>
                <a:solidFill>
                  <a:srgbClr val="5DCE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de-DE" sz="5400" b="1" dirty="0">
              <a:solidFill>
                <a:srgbClr val="5DCEAF"/>
              </a:solidFill>
            </a:endParaRPr>
          </a:p>
        </p:txBody>
      </p:sp>
      <p:pic>
        <p:nvPicPr>
          <p:cNvPr id="301" name="Picture 2" descr="Bildergebnis für galaxy eu">
            <a:extLst>
              <a:ext uri="{FF2B5EF4-FFF2-40B4-BE49-F238E27FC236}">
                <a16:creationId xmlns:a16="http://schemas.microsoft.com/office/drawing/2014/main" id="{6C15FF12-796E-44BC-A2C4-1C6BE267A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6928" y="12848358"/>
            <a:ext cx="2660512" cy="8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2" name="Picture 2" descr="Bildergebnis für nextflow">
            <a:extLst>
              <a:ext uri="{FF2B5EF4-FFF2-40B4-BE49-F238E27FC236}">
                <a16:creationId xmlns:a16="http://schemas.microsoft.com/office/drawing/2014/main" id="{BCC935D0-274E-4045-A79F-0FFD65301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395" y="10529234"/>
            <a:ext cx="3305266" cy="162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Grafik 303" descr="Netzdiagramm Silhouette">
            <a:extLst>
              <a:ext uri="{FF2B5EF4-FFF2-40B4-BE49-F238E27FC236}">
                <a16:creationId xmlns:a16="http://schemas.microsoft.com/office/drawing/2014/main" id="{6F795562-6342-4551-8F83-8E3A28ABDDE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 flipH="1">
            <a:off x="12306991" y="9792821"/>
            <a:ext cx="1605634" cy="1574008"/>
          </a:xfrm>
          <a:prstGeom prst="rect">
            <a:avLst/>
          </a:prstGeom>
        </p:spPr>
      </p:pic>
      <p:pic>
        <p:nvPicPr>
          <p:cNvPr id="305" name="Grafik 304" descr="Streudiagramm mit einfarbiger Füllung">
            <a:extLst>
              <a:ext uri="{FF2B5EF4-FFF2-40B4-BE49-F238E27FC236}">
                <a16:creationId xmlns:a16="http://schemas.microsoft.com/office/drawing/2014/main" id="{6830B5CC-6A5F-4E6B-A1EE-19AA9AB0DA5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2214426" y="7821255"/>
            <a:ext cx="1454034" cy="1425395"/>
          </a:xfrm>
          <a:prstGeom prst="rect">
            <a:avLst/>
          </a:prstGeom>
        </p:spPr>
      </p:pic>
      <p:pic>
        <p:nvPicPr>
          <p:cNvPr id="306" name="Grafik 305" descr="Balkendiagramm mit einfarbiger Füllung">
            <a:extLst>
              <a:ext uri="{FF2B5EF4-FFF2-40B4-BE49-F238E27FC236}">
                <a16:creationId xmlns:a16="http://schemas.microsoft.com/office/drawing/2014/main" id="{F60BCC9A-93C4-4AC1-A2BE-2FBC9191BC5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5872020" y="7774447"/>
            <a:ext cx="1344447" cy="1317966"/>
          </a:xfrm>
          <a:prstGeom prst="rect">
            <a:avLst/>
          </a:prstGeom>
        </p:spPr>
      </p:pic>
      <p:pic>
        <p:nvPicPr>
          <p:cNvPr id="307" name="Grafik 306" descr="Gantt-Diagramm Silhouette">
            <a:extLst>
              <a:ext uri="{FF2B5EF4-FFF2-40B4-BE49-F238E27FC236}">
                <a16:creationId xmlns:a16="http://schemas.microsoft.com/office/drawing/2014/main" id="{35A3E8D1-B42C-4DCB-8AC3-7FABCB135A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4111470" y="10335202"/>
            <a:ext cx="1605634" cy="1574008"/>
          </a:xfrm>
          <a:prstGeom prst="rect">
            <a:avLst/>
          </a:prstGeom>
        </p:spPr>
      </p:pic>
      <p:sp>
        <p:nvSpPr>
          <p:cNvPr id="308" name="Textfeld 307">
            <a:extLst>
              <a:ext uri="{FF2B5EF4-FFF2-40B4-BE49-F238E27FC236}">
                <a16:creationId xmlns:a16="http://schemas.microsoft.com/office/drawing/2014/main" id="{6DE282F5-F837-4D34-9476-5A47CCE6C79D}"/>
              </a:ext>
            </a:extLst>
          </p:cNvPr>
          <p:cNvSpPr txBox="1"/>
          <p:nvPr/>
        </p:nvSpPr>
        <p:spPr>
          <a:xfrm>
            <a:off x="12679423" y="9077292"/>
            <a:ext cx="4404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5400" b="1" dirty="0" err="1">
                <a:solidFill>
                  <a:srgbClr val="5DCE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de-DE" sz="5400" b="1" dirty="0">
              <a:solidFill>
                <a:srgbClr val="5DCEAF"/>
              </a:solidFill>
            </a:endParaRPr>
          </a:p>
        </p:txBody>
      </p:sp>
      <p:pic>
        <p:nvPicPr>
          <p:cNvPr id="309" name="Grafik 308" descr="Flussdiagramm Silhouette">
            <a:extLst>
              <a:ext uri="{FF2B5EF4-FFF2-40B4-BE49-F238E27FC236}">
                <a16:creationId xmlns:a16="http://schemas.microsoft.com/office/drawing/2014/main" id="{B9934F13-94E1-4909-8B0D-95C049C9C41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3714623" y="6949931"/>
            <a:ext cx="1878969" cy="1841960"/>
          </a:xfrm>
          <a:prstGeom prst="rect">
            <a:avLst/>
          </a:prstGeom>
        </p:spPr>
      </p:pic>
      <p:pic>
        <p:nvPicPr>
          <p:cNvPr id="310" name="Grafik 309" descr="Bücherstapel mit Birne">
            <a:extLst>
              <a:ext uri="{FF2B5EF4-FFF2-40B4-BE49-F238E27FC236}">
                <a16:creationId xmlns:a16="http://schemas.microsoft.com/office/drawing/2014/main" id="{2A067DED-51D2-423A-B5EF-BF0791419FA8}"/>
              </a:ext>
            </a:extLst>
          </p:cNvPr>
          <p:cNvPicPr>
            <a:picLocks noChangeAspect="1"/>
          </p:cNvPicPr>
          <p:nvPr/>
        </p:nvPicPr>
        <p:blipFill rotWithShape="1"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rcRect t="38821"/>
          <a:stretch/>
        </p:blipFill>
        <p:spPr>
          <a:xfrm>
            <a:off x="24986022" y="12400692"/>
            <a:ext cx="5180615" cy="3388228"/>
          </a:xfrm>
          <a:prstGeom prst="rect">
            <a:avLst/>
          </a:prstGeom>
        </p:spPr>
      </p:pic>
      <p:pic>
        <p:nvPicPr>
          <p:cNvPr id="311" name="Grafik 310" descr="Ein Bücherstapel">
            <a:extLst>
              <a:ext uri="{FF2B5EF4-FFF2-40B4-BE49-F238E27FC236}">
                <a16:creationId xmlns:a16="http://schemas.microsoft.com/office/drawing/2014/main" id="{5B4A009F-DD33-4921-91CB-2D772768622A}"/>
              </a:ext>
            </a:extLst>
          </p:cNvPr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rcRect t="30044"/>
          <a:stretch/>
        </p:blipFill>
        <p:spPr>
          <a:xfrm>
            <a:off x="27222046" y="13621949"/>
            <a:ext cx="2851895" cy="2132793"/>
          </a:xfrm>
          <a:prstGeom prst="rect">
            <a:avLst/>
          </a:prstGeom>
        </p:spPr>
      </p:pic>
      <p:pic>
        <p:nvPicPr>
          <p:cNvPr id="312" name="Grafik 311" descr="Bücherstapel mit Birne">
            <a:extLst>
              <a:ext uri="{FF2B5EF4-FFF2-40B4-BE49-F238E27FC236}">
                <a16:creationId xmlns:a16="http://schemas.microsoft.com/office/drawing/2014/main" id="{E5A5F1AF-07EB-46BB-A274-950538A04F22}"/>
              </a:ext>
            </a:extLst>
          </p:cNvPr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rcRect t="38821"/>
          <a:stretch/>
        </p:blipFill>
        <p:spPr>
          <a:xfrm flipH="1">
            <a:off x="29086361" y="12218151"/>
            <a:ext cx="3142002" cy="2054934"/>
          </a:xfrm>
          <a:prstGeom prst="rect">
            <a:avLst/>
          </a:prstGeom>
        </p:spPr>
      </p:pic>
      <p:sp>
        <p:nvSpPr>
          <p:cNvPr id="313" name="Textfeld 312">
            <a:extLst>
              <a:ext uri="{FF2B5EF4-FFF2-40B4-BE49-F238E27FC236}">
                <a16:creationId xmlns:a16="http://schemas.microsoft.com/office/drawing/2014/main" id="{A2C30833-E73E-4B24-BBBC-90D7AA978DB0}"/>
              </a:ext>
            </a:extLst>
          </p:cNvPr>
          <p:cNvSpPr txBox="1"/>
          <p:nvPr/>
        </p:nvSpPr>
        <p:spPr>
          <a:xfrm>
            <a:off x="29340556" y="13650799"/>
            <a:ext cx="3223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b="1" dirty="0" err="1">
                <a:solidFill>
                  <a:srgbClr val="5DCE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Ontology</a:t>
            </a:r>
            <a:endParaRPr lang="de-DE" sz="5400" b="1" dirty="0">
              <a:solidFill>
                <a:srgbClr val="5DCEA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7911B41-C4BC-DE70-CB99-5E5CEFA95B67}"/>
              </a:ext>
            </a:extLst>
          </p:cNvPr>
          <p:cNvPicPr>
            <a:picLocks noChangeAspect="1"/>
          </p:cNvPicPr>
          <p:nvPr/>
        </p:nvPicPr>
        <p:blipFill rotWithShape="1">
          <a:blip r:embed="rId50"/>
          <a:srcRect l="-28522" r="21411" b="29037"/>
          <a:stretch/>
        </p:blipFill>
        <p:spPr>
          <a:xfrm>
            <a:off x="24319143" y="28928995"/>
            <a:ext cx="1253772" cy="1540152"/>
          </a:xfrm>
          <a:prstGeom prst="ellipse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10CF58E-1361-1EC7-38AD-7E14C12D39C4}"/>
              </a:ext>
            </a:extLst>
          </p:cNvPr>
          <p:cNvPicPr>
            <a:picLocks noChangeAspect="1"/>
          </p:cNvPicPr>
          <p:nvPr/>
        </p:nvPicPr>
        <p:blipFill rotWithShape="1">
          <a:blip r:embed="rId51"/>
          <a:srcRect r="-46882" b="9318"/>
          <a:stretch/>
        </p:blipFill>
        <p:spPr>
          <a:xfrm>
            <a:off x="15579123" y="28686895"/>
            <a:ext cx="1504391" cy="177463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9175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B88BC66DA17B46AAC9D969BDC27274" ma:contentTypeVersion="15" ma:contentTypeDescription="Ein neues Dokument erstellen." ma:contentTypeScope="" ma:versionID="507cba7a79a3ecc42041c8b59adec4f0">
  <xsd:schema xmlns:xsd="http://www.w3.org/2001/XMLSchema" xmlns:xs="http://www.w3.org/2001/XMLSchema" xmlns:p="http://schemas.microsoft.com/office/2006/metadata/properties" xmlns:ns2="447a0e29-417c-48dd-a0a6-9c62823d420b" xmlns:ns3="21db1a41-6048-41cc-aa9c-5fc692bf8cba" targetNamespace="http://schemas.microsoft.com/office/2006/metadata/properties" ma:root="true" ma:fieldsID="08e3ca157f5405c5fe301dcf6a0ccd19" ns2:_="" ns3:_="">
    <xsd:import namespace="447a0e29-417c-48dd-a0a6-9c62823d420b"/>
    <xsd:import namespace="21db1a41-6048-41cc-aa9c-5fc692bf8c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a0e29-417c-48dd-a0a6-9c62823d42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01a1ff13-f9be-4fd0-8547-60c66b3e85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db1a41-6048-41cc-aa9c-5fc692bf8cb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2eb7b4c-2ae0-43fd-a507-89490ef88f10}" ma:internalName="TaxCatchAll" ma:showField="CatchAllData" ma:web="21db1a41-6048-41cc-aa9c-5fc692bf8c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47a0e29-417c-48dd-a0a6-9c62823d420b">
      <Terms xmlns="http://schemas.microsoft.com/office/infopath/2007/PartnerControls"/>
    </lcf76f155ced4ddcb4097134ff3c332f>
    <TaxCatchAll xmlns="21db1a41-6048-41cc-aa9c-5fc692bf8cba" xsi:nil="true"/>
  </documentManagement>
</p:properties>
</file>

<file path=customXml/itemProps1.xml><?xml version="1.0" encoding="utf-8"?>
<ds:datastoreItem xmlns:ds="http://schemas.openxmlformats.org/officeDocument/2006/customXml" ds:itemID="{DB34877E-A1BF-4A2A-99C1-28869BE740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F09C0EB-E4E9-496E-828B-C5DA905B6890}"/>
</file>

<file path=customXml/itemProps3.xml><?xml version="1.0" encoding="utf-8"?>
<ds:datastoreItem xmlns:ds="http://schemas.openxmlformats.org/officeDocument/2006/customXml" ds:itemID="{C5C0CECD-0565-4031-9FEC-E54F768D926F}">
  <ds:schemaRefs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9693f36d-536d-4850-998f-f1ce69512825"/>
    <ds:schemaRef ds:uri="ed374dd9-d6d6-4deb-aaee-83a0d36ae4d4"/>
    <ds:schemaRef ds:uri="http://purl.org/dc/dcmitype/"/>
    <ds:schemaRef ds:uri="447a0e29-417c-48dd-a0a6-9c62823d420b"/>
    <ds:schemaRef ds:uri="21db1a41-6048-41cc-aa9c-5fc692bf8cb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</Words>
  <Application>Microsoft Office PowerPoint</Application>
  <PresentationFormat>Benutzerdefiniert</PresentationFormat>
  <Paragraphs>8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Agency FB</vt:lpstr>
      <vt:lpstr>Arial</vt:lpstr>
      <vt:lpstr>Arial Rounded MT Bold</vt:lpstr>
      <vt:lpstr>Calibri</vt:lpstr>
      <vt:lpstr>Calibri Light</vt:lpstr>
      <vt:lpstr>Office Theme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Benedikt.Venn@tukl.onmicrosoft.com</dc:creator>
  <cp:lastModifiedBy>Cristina Martins Rodrigues</cp:lastModifiedBy>
  <cp:revision>3</cp:revision>
  <dcterms:created xsi:type="dcterms:W3CDTF">2021-02-16T15:50:09Z</dcterms:created>
  <dcterms:modified xsi:type="dcterms:W3CDTF">2022-10-10T15:13:44Z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0x010100D9B88BC66DA17B46AAC9D969BDC27274</vt:lpwstr>
  </property>
  <property fmtid="{D5CDD505-2E9C-101B-9397-08002B2CF9AE}" pid="3" name="Order">
    <vt:lpwstr>51300.0000000000</vt:lpwstr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xd_Signature">
    <vt:lpwstr/>
  </property>
  <property fmtid="{D5CDD505-2E9C-101B-9397-08002B2CF9AE}" pid="10" name="MediaServiceImageTags">
    <vt:lpwstr/>
  </property>
  <property fmtid="{D5CDD505-2E9C-101B-9397-08002B2CF9AE}" pid="11" name="_SourceUrl">
    <vt:lpwstr/>
  </property>
  <property fmtid="{D5CDD505-2E9C-101B-9397-08002B2CF9AE}" pid="12" name="_SharedFileIndex">
    <vt:lpwstr/>
  </property>
</Properties>
</file>